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7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59" r:id="rId6"/>
    <p:sldId id="261" r:id="rId7"/>
    <p:sldId id="268" r:id="rId8"/>
    <p:sldId id="262" r:id="rId9"/>
    <p:sldId id="267" r:id="rId10"/>
    <p:sldId id="263" r:id="rId11"/>
    <p:sldId id="264" r:id="rId12"/>
    <p:sldId id="265" r:id="rId13"/>
    <p:sldId id="266" r:id="rId14"/>
    <p:sldId id="270" r:id="rId15"/>
    <p:sldId id="271" r:id="rId16"/>
    <p:sldId id="269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59F93F-E39C-4A4C-8A34-6CFE7F1524B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23738C-E942-4E85-B8EA-4C08E40FE4B1}">
      <dgm:prSet/>
      <dgm:spPr/>
      <dgm:t>
        <a:bodyPr/>
        <a:lstStyle/>
        <a:p>
          <a:r>
            <a:rPr lang="en-US" b="1" i="0" baseline="0" noProof="0" dirty="0"/>
            <a:t>Arena</a:t>
          </a:r>
          <a:r>
            <a:rPr lang="en-US" b="0" i="0" baseline="0" noProof="0" dirty="0"/>
            <a:t>: Circular, bounded 2D space</a:t>
          </a:r>
          <a:endParaRPr lang="en-US" noProof="0" dirty="0"/>
        </a:p>
      </dgm:t>
    </dgm:pt>
    <dgm:pt modelId="{F1272CAC-F471-4450-A360-BDD3847F7D5B}" type="parTrans" cxnId="{B6ABA763-DCCE-4F5E-AFA0-CD2A63A68471}">
      <dgm:prSet/>
      <dgm:spPr/>
      <dgm:t>
        <a:bodyPr/>
        <a:lstStyle/>
        <a:p>
          <a:endParaRPr lang="en-US"/>
        </a:p>
      </dgm:t>
    </dgm:pt>
    <dgm:pt modelId="{1884D9F2-3924-460A-B52D-BBBA376BD143}" type="sibTrans" cxnId="{B6ABA763-DCCE-4F5E-AFA0-CD2A63A68471}">
      <dgm:prSet/>
      <dgm:spPr/>
      <dgm:t>
        <a:bodyPr/>
        <a:lstStyle/>
        <a:p>
          <a:endParaRPr lang="en-US"/>
        </a:p>
      </dgm:t>
    </dgm:pt>
    <dgm:pt modelId="{1CC42E7D-D06E-41D7-906C-1464E870AB33}">
      <dgm:prSet/>
      <dgm:spPr/>
      <dgm:t>
        <a:bodyPr/>
        <a:lstStyle/>
        <a:p>
          <a:r>
            <a:rPr lang="en-US" b="0" i="0" baseline="0" noProof="0" dirty="0" err="1"/>
            <a:t>arena_radius</a:t>
          </a:r>
          <a:r>
            <a:rPr lang="en-US" b="0" i="0" baseline="0" noProof="0" dirty="0"/>
            <a:t>: Full boundary</a:t>
          </a:r>
          <a:endParaRPr lang="en-US" noProof="0" dirty="0"/>
        </a:p>
      </dgm:t>
    </dgm:pt>
    <dgm:pt modelId="{29E7DBE7-A139-4B05-B911-348BFEAC2D2A}" type="parTrans" cxnId="{603A0504-8423-441C-AFF2-918E774B62C6}">
      <dgm:prSet/>
      <dgm:spPr/>
      <dgm:t>
        <a:bodyPr/>
        <a:lstStyle/>
        <a:p>
          <a:endParaRPr lang="en-US"/>
        </a:p>
      </dgm:t>
    </dgm:pt>
    <dgm:pt modelId="{BEC3EF78-FDF5-4852-85BA-57CC532623FB}" type="sibTrans" cxnId="{603A0504-8423-441C-AFF2-918E774B62C6}">
      <dgm:prSet/>
      <dgm:spPr/>
      <dgm:t>
        <a:bodyPr/>
        <a:lstStyle/>
        <a:p>
          <a:endParaRPr lang="en-US"/>
        </a:p>
      </dgm:t>
    </dgm:pt>
    <dgm:pt modelId="{119D3FA2-EE23-4BF4-ACD3-C9F02A027081}">
      <dgm:prSet/>
      <dgm:spPr/>
      <dgm:t>
        <a:bodyPr/>
        <a:lstStyle/>
        <a:p>
          <a:r>
            <a:rPr lang="en-US" b="0" i="0" baseline="0" noProof="0" dirty="0" err="1"/>
            <a:t>center_radius</a:t>
          </a:r>
          <a:r>
            <a:rPr lang="en-US" b="0" i="0" baseline="0" noProof="0" dirty="0"/>
            <a:t>: Core zone for "spinning phase"</a:t>
          </a:r>
          <a:endParaRPr lang="en-US" noProof="0" dirty="0"/>
        </a:p>
      </dgm:t>
    </dgm:pt>
    <dgm:pt modelId="{47B51CB3-D28C-4A20-82A1-61F2DCFDB2CA}" type="parTrans" cxnId="{4DE2777C-0A29-4A92-A226-609E1EE3D1BA}">
      <dgm:prSet/>
      <dgm:spPr/>
      <dgm:t>
        <a:bodyPr/>
        <a:lstStyle/>
        <a:p>
          <a:endParaRPr lang="en-US"/>
        </a:p>
      </dgm:t>
    </dgm:pt>
    <dgm:pt modelId="{92EAAC70-9AE3-4D2C-AB73-FA2E698B0139}" type="sibTrans" cxnId="{4DE2777C-0A29-4A92-A226-609E1EE3D1BA}">
      <dgm:prSet/>
      <dgm:spPr/>
      <dgm:t>
        <a:bodyPr/>
        <a:lstStyle/>
        <a:p>
          <a:endParaRPr lang="en-US"/>
        </a:p>
      </dgm:t>
    </dgm:pt>
    <dgm:pt modelId="{9232A34E-5872-4957-9323-F31A216D377A}">
      <dgm:prSet/>
      <dgm:spPr/>
      <dgm:t>
        <a:bodyPr/>
        <a:lstStyle/>
        <a:p>
          <a:r>
            <a:rPr lang="en-US" b="1" i="0" baseline="0" noProof="0" dirty="0"/>
            <a:t>Rooms</a:t>
          </a:r>
          <a:r>
            <a:rPr lang="en-US" b="0" i="0" baseline="0" noProof="0" dirty="0"/>
            <a:t>: Evenly spaced along the perimeter</a:t>
          </a:r>
          <a:endParaRPr lang="en-US" noProof="0" dirty="0"/>
        </a:p>
      </dgm:t>
    </dgm:pt>
    <dgm:pt modelId="{A082B9E8-CA91-4AB0-BEF0-25A24F8713A3}" type="parTrans" cxnId="{E4F27A25-1F04-4F78-9EF1-B100E90CF5CE}">
      <dgm:prSet/>
      <dgm:spPr/>
      <dgm:t>
        <a:bodyPr/>
        <a:lstStyle/>
        <a:p>
          <a:endParaRPr lang="en-US"/>
        </a:p>
      </dgm:t>
    </dgm:pt>
    <dgm:pt modelId="{2F80E665-B4BF-4615-8B31-BFB4382D95A4}" type="sibTrans" cxnId="{E4F27A25-1F04-4F78-9EF1-B100E90CF5CE}">
      <dgm:prSet/>
      <dgm:spPr/>
      <dgm:t>
        <a:bodyPr/>
        <a:lstStyle/>
        <a:p>
          <a:endParaRPr lang="en-US"/>
        </a:p>
      </dgm:t>
    </dgm:pt>
    <dgm:pt modelId="{7DC83E77-C7EB-4D5F-BAD2-27B88293FA7E}">
      <dgm:prSet/>
      <dgm:spPr/>
      <dgm:t>
        <a:bodyPr/>
        <a:lstStyle/>
        <a:p>
          <a:r>
            <a:rPr lang="en-US" b="0" i="0" baseline="0" noProof="0" dirty="0" err="1"/>
            <a:t>n_rooms</a:t>
          </a:r>
          <a:r>
            <a:rPr lang="en-US" b="0" i="0" baseline="0" noProof="0" dirty="0"/>
            <a:t>: Number of rooms</a:t>
          </a:r>
          <a:endParaRPr lang="en-US" noProof="0" dirty="0"/>
        </a:p>
      </dgm:t>
    </dgm:pt>
    <dgm:pt modelId="{D9645279-5FDB-46B3-8362-965DAF5B6611}" type="parTrans" cxnId="{0ED855D1-514C-42B9-9862-1C49EF7A948C}">
      <dgm:prSet/>
      <dgm:spPr/>
      <dgm:t>
        <a:bodyPr/>
        <a:lstStyle/>
        <a:p>
          <a:endParaRPr lang="en-US"/>
        </a:p>
      </dgm:t>
    </dgm:pt>
    <dgm:pt modelId="{E079BBDA-E158-47EF-825F-DE7696B5B65C}" type="sibTrans" cxnId="{0ED855D1-514C-42B9-9862-1C49EF7A948C}">
      <dgm:prSet/>
      <dgm:spPr/>
      <dgm:t>
        <a:bodyPr/>
        <a:lstStyle/>
        <a:p>
          <a:endParaRPr lang="en-US"/>
        </a:p>
      </dgm:t>
    </dgm:pt>
    <dgm:pt modelId="{9B07FCF9-873F-470B-B528-5168170E383A}">
      <dgm:prSet/>
      <dgm:spPr/>
      <dgm:t>
        <a:bodyPr/>
        <a:lstStyle/>
        <a:p>
          <a:r>
            <a:rPr lang="en-US" b="0" i="0" baseline="0" noProof="0" dirty="0" err="1"/>
            <a:t>room_radius</a:t>
          </a:r>
          <a:r>
            <a:rPr lang="en-US" b="0" i="0" baseline="0" noProof="0" dirty="0"/>
            <a:t>: Area per room</a:t>
          </a:r>
          <a:endParaRPr lang="en-US" noProof="0" dirty="0"/>
        </a:p>
      </dgm:t>
    </dgm:pt>
    <dgm:pt modelId="{2F41DC05-30E5-47F7-AADD-72D27CC94B44}" type="parTrans" cxnId="{4EFE7910-5E12-43B1-8107-22BB08FF8995}">
      <dgm:prSet/>
      <dgm:spPr/>
      <dgm:t>
        <a:bodyPr/>
        <a:lstStyle/>
        <a:p>
          <a:endParaRPr lang="en-US"/>
        </a:p>
      </dgm:t>
    </dgm:pt>
    <dgm:pt modelId="{09616DC1-D20D-4471-95EF-69A1B00F2780}" type="sibTrans" cxnId="{4EFE7910-5E12-43B1-8107-22BB08FF8995}">
      <dgm:prSet/>
      <dgm:spPr/>
      <dgm:t>
        <a:bodyPr/>
        <a:lstStyle/>
        <a:p>
          <a:endParaRPr lang="en-US"/>
        </a:p>
      </dgm:t>
    </dgm:pt>
    <dgm:pt modelId="{2F82A1CC-E5E2-4238-9B66-E9903E8D5623}">
      <dgm:prSet/>
      <dgm:spPr/>
      <dgm:t>
        <a:bodyPr/>
        <a:lstStyle/>
        <a:p>
          <a:r>
            <a:rPr lang="en-US" b="0" i="0" baseline="0" noProof="0" dirty="0" err="1"/>
            <a:t>room_capacity</a:t>
          </a:r>
          <a:r>
            <a:rPr lang="en-US" b="0" i="0" baseline="0" noProof="0" dirty="0"/>
            <a:t>: Max agents per room</a:t>
          </a:r>
          <a:endParaRPr lang="en-US" noProof="0" dirty="0"/>
        </a:p>
      </dgm:t>
    </dgm:pt>
    <dgm:pt modelId="{44D3EB2B-43BF-49A5-A376-9F2B8101ED43}" type="parTrans" cxnId="{8C8E3157-1EBA-48F2-A250-49C433FF0ED0}">
      <dgm:prSet/>
      <dgm:spPr/>
      <dgm:t>
        <a:bodyPr/>
        <a:lstStyle/>
        <a:p>
          <a:endParaRPr lang="en-US"/>
        </a:p>
      </dgm:t>
    </dgm:pt>
    <dgm:pt modelId="{46A41953-BD48-4769-B662-2EF3ED7AFC38}" type="sibTrans" cxnId="{8C8E3157-1EBA-48F2-A250-49C433FF0ED0}">
      <dgm:prSet/>
      <dgm:spPr/>
      <dgm:t>
        <a:bodyPr/>
        <a:lstStyle/>
        <a:p>
          <a:endParaRPr lang="en-US"/>
        </a:p>
      </dgm:t>
    </dgm:pt>
    <dgm:pt modelId="{8DEBBDD9-0154-4AD4-843D-45E0239D1C6D}" type="pres">
      <dgm:prSet presAssocID="{8359F93F-E39C-4A4C-8A34-6CFE7F1524B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6EA00E9-DE7A-4147-ABDB-5E027AE169FA}" type="pres">
      <dgm:prSet presAssocID="{E423738C-E942-4E85-B8EA-4C08E40FE4B1}" presName="hierRoot1" presStyleCnt="0"/>
      <dgm:spPr/>
    </dgm:pt>
    <dgm:pt modelId="{953D854C-74E1-4121-A8D6-B728D24F155C}" type="pres">
      <dgm:prSet presAssocID="{E423738C-E942-4E85-B8EA-4C08E40FE4B1}" presName="composite" presStyleCnt="0"/>
      <dgm:spPr/>
    </dgm:pt>
    <dgm:pt modelId="{6D0A528B-6CE4-4764-B602-93A69082A11F}" type="pres">
      <dgm:prSet presAssocID="{E423738C-E942-4E85-B8EA-4C08E40FE4B1}" presName="background" presStyleLbl="node0" presStyleIdx="0" presStyleCnt="2"/>
      <dgm:spPr/>
    </dgm:pt>
    <dgm:pt modelId="{E46080FB-E12D-45BF-AC70-7509541344B6}" type="pres">
      <dgm:prSet presAssocID="{E423738C-E942-4E85-B8EA-4C08E40FE4B1}" presName="text" presStyleLbl="fgAcc0" presStyleIdx="0" presStyleCnt="2">
        <dgm:presLayoutVars>
          <dgm:chPref val="3"/>
        </dgm:presLayoutVars>
      </dgm:prSet>
      <dgm:spPr/>
    </dgm:pt>
    <dgm:pt modelId="{A721DEE8-4266-4231-B27E-0E277DDD0B20}" type="pres">
      <dgm:prSet presAssocID="{E423738C-E942-4E85-B8EA-4C08E40FE4B1}" presName="hierChild2" presStyleCnt="0"/>
      <dgm:spPr/>
    </dgm:pt>
    <dgm:pt modelId="{1701094A-A1D8-4E45-A1C2-B02BF842C92D}" type="pres">
      <dgm:prSet presAssocID="{29E7DBE7-A139-4B05-B911-348BFEAC2D2A}" presName="Name10" presStyleLbl="parChTrans1D2" presStyleIdx="0" presStyleCnt="5"/>
      <dgm:spPr/>
    </dgm:pt>
    <dgm:pt modelId="{68B2EFB8-EEDE-4D4E-8402-E301F0BF0449}" type="pres">
      <dgm:prSet presAssocID="{1CC42E7D-D06E-41D7-906C-1464E870AB33}" presName="hierRoot2" presStyleCnt="0"/>
      <dgm:spPr/>
    </dgm:pt>
    <dgm:pt modelId="{13B16E1B-A50B-4EB0-BC71-98B969CB0292}" type="pres">
      <dgm:prSet presAssocID="{1CC42E7D-D06E-41D7-906C-1464E870AB33}" presName="composite2" presStyleCnt="0"/>
      <dgm:spPr/>
    </dgm:pt>
    <dgm:pt modelId="{5841AFB1-AE8D-4277-AFA1-4D57B468CC36}" type="pres">
      <dgm:prSet presAssocID="{1CC42E7D-D06E-41D7-906C-1464E870AB33}" presName="background2" presStyleLbl="node2" presStyleIdx="0" presStyleCnt="5"/>
      <dgm:spPr/>
    </dgm:pt>
    <dgm:pt modelId="{357BA9A4-0263-45CD-BD27-E44AE5604478}" type="pres">
      <dgm:prSet presAssocID="{1CC42E7D-D06E-41D7-906C-1464E870AB33}" presName="text2" presStyleLbl="fgAcc2" presStyleIdx="0" presStyleCnt="5">
        <dgm:presLayoutVars>
          <dgm:chPref val="3"/>
        </dgm:presLayoutVars>
      </dgm:prSet>
      <dgm:spPr/>
    </dgm:pt>
    <dgm:pt modelId="{441A1436-BE02-4E63-ABB3-903331BF8B20}" type="pres">
      <dgm:prSet presAssocID="{1CC42E7D-D06E-41D7-906C-1464E870AB33}" presName="hierChild3" presStyleCnt="0"/>
      <dgm:spPr/>
    </dgm:pt>
    <dgm:pt modelId="{AA9E8CD8-6520-4DAF-B813-9CB39C7F37C9}" type="pres">
      <dgm:prSet presAssocID="{47B51CB3-D28C-4A20-82A1-61F2DCFDB2CA}" presName="Name10" presStyleLbl="parChTrans1D2" presStyleIdx="1" presStyleCnt="5"/>
      <dgm:spPr/>
    </dgm:pt>
    <dgm:pt modelId="{5AF29A9C-45BD-4B20-B2AC-51B2BB5EC97B}" type="pres">
      <dgm:prSet presAssocID="{119D3FA2-EE23-4BF4-ACD3-C9F02A027081}" presName="hierRoot2" presStyleCnt="0"/>
      <dgm:spPr/>
    </dgm:pt>
    <dgm:pt modelId="{E3671D97-AC48-4088-8B53-2EAA7B790F0B}" type="pres">
      <dgm:prSet presAssocID="{119D3FA2-EE23-4BF4-ACD3-C9F02A027081}" presName="composite2" presStyleCnt="0"/>
      <dgm:spPr/>
    </dgm:pt>
    <dgm:pt modelId="{D5E787CD-6C03-4F18-BE57-3D58C2432B70}" type="pres">
      <dgm:prSet presAssocID="{119D3FA2-EE23-4BF4-ACD3-C9F02A027081}" presName="background2" presStyleLbl="node2" presStyleIdx="1" presStyleCnt="5"/>
      <dgm:spPr/>
    </dgm:pt>
    <dgm:pt modelId="{C2133B3E-AF52-4EBE-AF82-E281D8E64F94}" type="pres">
      <dgm:prSet presAssocID="{119D3FA2-EE23-4BF4-ACD3-C9F02A027081}" presName="text2" presStyleLbl="fgAcc2" presStyleIdx="1" presStyleCnt="5">
        <dgm:presLayoutVars>
          <dgm:chPref val="3"/>
        </dgm:presLayoutVars>
      </dgm:prSet>
      <dgm:spPr/>
    </dgm:pt>
    <dgm:pt modelId="{1F1741D9-879F-4EB5-9037-7108BE548571}" type="pres">
      <dgm:prSet presAssocID="{119D3FA2-EE23-4BF4-ACD3-C9F02A027081}" presName="hierChild3" presStyleCnt="0"/>
      <dgm:spPr/>
    </dgm:pt>
    <dgm:pt modelId="{FEE5BD74-B31B-421A-8896-16A260CB9DDD}" type="pres">
      <dgm:prSet presAssocID="{9232A34E-5872-4957-9323-F31A216D377A}" presName="hierRoot1" presStyleCnt="0"/>
      <dgm:spPr/>
    </dgm:pt>
    <dgm:pt modelId="{D670DD27-DB3B-4C55-9ADC-1CE045936F4D}" type="pres">
      <dgm:prSet presAssocID="{9232A34E-5872-4957-9323-F31A216D377A}" presName="composite" presStyleCnt="0"/>
      <dgm:spPr/>
    </dgm:pt>
    <dgm:pt modelId="{6922BC43-34DF-48B5-88EF-E1146AB4F0EC}" type="pres">
      <dgm:prSet presAssocID="{9232A34E-5872-4957-9323-F31A216D377A}" presName="background" presStyleLbl="node0" presStyleIdx="1" presStyleCnt="2"/>
      <dgm:spPr/>
    </dgm:pt>
    <dgm:pt modelId="{BA707FF0-1795-4A3F-9DF2-85867D75B88F}" type="pres">
      <dgm:prSet presAssocID="{9232A34E-5872-4957-9323-F31A216D377A}" presName="text" presStyleLbl="fgAcc0" presStyleIdx="1" presStyleCnt="2">
        <dgm:presLayoutVars>
          <dgm:chPref val="3"/>
        </dgm:presLayoutVars>
      </dgm:prSet>
      <dgm:spPr/>
    </dgm:pt>
    <dgm:pt modelId="{82A4DB18-C828-4A6F-9591-9ADE6D1D4008}" type="pres">
      <dgm:prSet presAssocID="{9232A34E-5872-4957-9323-F31A216D377A}" presName="hierChild2" presStyleCnt="0"/>
      <dgm:spPr/>
    </dgm:pt>
    <dgm:pt modelId="{148E7975-A5B5-4064-8CD0-D42E19E30077}" type="pres">
      <dgm:prSet presAssocID="{D9645279-5FDB-46B3-8362-965DAF5B6611}" presName="Name10" presStyleLbl="parChTrans1D2" presStyleIdx="2" presStyleCnt="5"/>
      <dgm:spPr/>
    </dgm:pt>
    <dgm:pt modelId="{863F1745-97AF-4DAA-B6A2-EAE406EE44FE}" type="pres">
      <dgm:prSet presAssocID="{7DC83E77-C7EB-4D5F-BAD2-27B88293FA7E}" presName="hierRoot2" presStyleCnt="0"/>
      <dgm:spPr/>
    </dgm:pt>
    <dgm:pt modelId="{35861A40-CF44-46D0-98BB-D0EAD6929CAA}" type="pres">
      <dgm:prSet presAssocID="{7DC83E77-C7EB-4D5F-BAD2-27B88293FA7E}" presName="composite2" presStyleCnt="0"/>
      <dgm:spPr/>
    </dgm:pt>
    <dgm:pt modelId="{2A6435DB-A2A5-4DA9-A1C8-10F21AD04EBD}" type="pres">
      <dgm:prSet presAssocID="{7DC83E77-C7EB-4D5F-BAD2-27B88293FA7E}" presName="background2" presStyleLbl="node2" presStyleIdx="2" presStyleCnt="5"/>
      <dgm:spPr/>
    </dgm:pt>
    <dgm:pt modelId="{47EA8CC1-3EE2-466C-9D0C-BB8C4C6DEBD5}" type="pres">
      <dgm:prSet presAssocID="{7DC83E77-C7EB-4D5F-BAD2-27B88293FA7E}" presName="text2" presStyleLbl="fgAcc2" presStyleIdx="2" presStyleCnt="5">
        <dgm:presLayoutVars>
          <dgm:chPref val="3"/>
        </dgm:presLayoutVars>
      </dgm:prSet>
      <dgm:spPr/>
    </dgm:pt>
    <dgm:pt modelId="{7EE70C26-7E8C-450E-8FA6-E7E425B7DDDE}" type="pres">
      <dgm:prSet presAssocID="{7DC83E77-C7EB-4D5F-BAD2-27B88293FA7E}" presName="hierChild3" presStyleCnt="0"/>
      <dgm:spPr/>
    </dgm:pt>
    <dgm:pt modelId="{22D77FA1-C208-447A-9794-073091F673C7}" type="pres">
      <dgm:prSet presAssocID="{2F41DC05-30E5-47F7-AADD-72D27CC94B44}" presName="Name10" presStyleLbl="parChTrans1D2" presStyleIdx="3" presStyleCnt="5"/>
      <dgm:spPr/>
    </dgm:pt>
    <dgm:pt modelId="{079EE5AD-24F8-45DC-8D98-07DA6739A29A}" type="pres">
      <dgm:prSet presAssocID="{9B07FCF9-873F-470B-B528-5168170E383A}" presName="hierRoot2" presStyleCnt="0"/>
      <dgm:spPr/>
    </dgm:pt>
    <dgm:pt modelId="{0C60DDF2-5D79-4A5B-9ECB-996EA6E712CF}" type="pres">
      <dgm:prSet presAssocID="{9B07FCF9-873F-470B-B528-5168170E383A}" presName="composite2" presStyleCnt="0"/>
      <dgm:spPr/>
    </dgm:pt>
    <dgm:pt modelId="{476680B5-0FDB-490A-AF3F-F976427D06DA}" type="pres">
      <dgm:prSet presAssocID="{9B07FCF9-873F-470B-B528-5168170E383A}" presName="background2" presStyleLbl="node2" presStyleIdx="3" presStyleCnt="5"/>
      <dgm:spPr/>
    </dgm:pt>
    <dgm:pt modelId="{030CFA0C-E22C-414C-A655-B7D0FC5DACA0}" type="pres">
      <dgm:prSet presAssocID="{9B07FCF9-873F-470B-B528-5168170E383A}" presName="text2" presStyleLbl="fgAcc2" presStyleIdx="3" presStyleCnt="5">
        <dgm:presLayoutVars>
          <dgm:chPref val="3"/>
        </dgm:presLayoutVars>
      </dgm:prSet>
      <dgm:spPr/>
    </dgm:pt>
    <dgm:pt modelId="{56D2A7E8-A956-4C24-B49B-205133E98CE3}" type="pres">
      <dgm:prSet presAssocID="{9B07FCF9-873F-470B-B528-5168170E383A}" presName="hierChild3" presStyleCnt="0"/>
      <dgm:spPr/>
    </dgm:pt>
    <dgm:pt modelId="{C3AB16B1-5366-40EF-8291-BBB3F502C32E}" type="pres">
      <dgm:prSet presAssocID="{44D3EB2B-43BF-49A5-A376-9F2B8101ED43}" presName="Name10" presStyleLbl="parChTrans1D2" presStyleIdx="4" presStyleCnt="5"/>
      <dgm:spPr/>
    </dgm:pt>
    <dgm:pt modelId="{692BEF43-E9E6-4D5F-B133-AD3BB93F0011}" type="pres">
      <dgm:prSet presAssocID="{2F82A1CC-E5E2-4238-9B66-E9903E8D5623}" presName="hierRoot2" presStyleCnt="0"/>
      <dgm:spPr/>
    </dgm:pt>
    <dgm:pt modelId="{955B4490-7DDA-4D99-AAE4-4B05453BE038}" type="pres">
      <dgm:prSet presAssocID="{2F82A1CC-E5E2-4238-9B66-E9903E8D5623}" presName="composite2" presStyleCnt="0"/>
      <dgm:spPr/>
    </dgm:pt>
    <dgm:pt modelId="{46C105B2-DD9F-4218-9126-2C4217067079}" type="pres">
      <dgm:prSet presAssocID="{2F82A1CC-E5E2-4238-9B66-E9903E8D5623}" presName="background2" presStyleLbl="node2" presStyleIdx="4" presStyleCnt="5"/>
      <dgm:spPr/>
    </dgm:pt>
    <dgm:pt modelId="{4DE16951-403D-4FBE-9F79-8DA43E4DDD7E}" type="pres">
      <dgm:prSet presAssocID="{2F82A1CC-E5E2-4238-9B66-E9903E8D5623}" presName="text2" presStyleLbl="fgAcc2" presStyleIdx="4" presStyleCnt="5">
        <dgm:presLayoutVars>
          <dgm:chPref val="3"/>
        </dgm:presLayoutVars>
      </dgm:prSet>
      <dgm:spPr/>
    </dgm:pt>
    <dgm:pt modelId="{253CE86D-CD08-4C5E-B0E2-7957E2D701ED}" type="pres">
      <dgm:prSet presAssocID="{2F82A1CC-E5E2-4238-9B66-E9903E8D5623}" presName="hierChild3" presStyleCnt="0"/>
      <dgm:spPr/>
    </dgm:pt>
  </dgm:ptLst>
  <dgm:cxnLst>
    <dgm:cxn modelId="{603A0504-8423-441C-AFF2-918E774B62C6}" srcId="{E423738C-E942-4E85-B8EA-4C08E40FE4B1}" destId="{1CC42E7D-D06E-41D7-906C-1464E870AB33}" srcOrd="0" destOrd="0" parTransId="{29E7DBE7-A139-4B05-B911-348BFEAC2D2A}" sibTransId="{BEC3EF78-FDF5-4852-85BA-57CC532623FB}"/>
    <dgm:cxn modelId="{72A1F106-65F1-47F6-A207-160383C49981}" type="presOf" srcId="{119D3FA2-EE23-4BF4-ACD3-C9F02A027081}" destId="{C2133B3E-AF52-4EBE-AF82-E281D8E64F94}" srcOrd="0" destOrd="0" presId="urn:microsoft.com/office/officeart/2005/8/layout/hierarchy1"/>
    <dgm:cxn modelId="{4EFE7910-5E12-43B1-8107-22BB08FF8995}" srcId="{9232A34E-5872-4957-9323-F31A216D377A}" destId="{9B07FCF9-873F-470B-B528-5168170E383A}" srcOrd="1" destOrd="0" parTransId="{2F41DC05-30E5-47F7-AADD-72D27CC94B44}" sibTransId="{09616DC1-D20D-4471-95EF-69A1B00F2780}"/>
    <dgm:cxn modelId="{61F8DF1D-3AF5-477D-A631-CB18F075759D}" type="presOf" srcId="{7DC83E77-C7EB-4D5F-BAD2-27B88293FA7E}" destId="{47EA8CC1-3EE2-466C-9D0C-BB8C4C6DEBD5}" srcOrd="0" destOrd="0" presId="urn:microsoft.com/office/officeart/2005/8/layout/hierarchy1"/>
    <dgm:cxn modelId="{5DE7AC22-522F-459D-829D-39D31C8EA7FB}" type="presOf" srcId="{44D3EB2B-43BF-49A5-A376-9F2B8101ED43}" destId="{C3AB16B1-5366-40EF-8291-BBB3F502C32E}" srcOrd="0" destOrd="0" presId="urn:microsoft.com/office/officeart/2005/8/layout/hierarchy1"/>
    <dgm:cxn modelId="{E4F27A25-1F04-4F78-9EF1-B100E90CF5CE}" srcId="{8359F93F-E39C-4A4C-8A34-6CFE7F1524B9}" destId="{9232A34E-5872-4957-9323-F31A216D377A}" srcOrd="1" destOrd="0" parTransId="{A082B9E8-CA91-4AB0-BEF0-25A24F8713A3}" sibTransId="{2F80E665-B4BF-4615-8B31-BFB4382D95A4}"/>
    <dgm:cxn modelId="{B6ABA763-DCCE-4F5E-AFA0-CD2A63A68471}" srcId="{8359F93F-E39C-4A4C-8A34-6CFE7F1524B9}" destId="{E423738C-E942-4E85-B8EA-4C08E40FE4B1}" srcOrd="0" destOrd="0" parTransId="{F1272CAC-F471-4450-A360-BDD3847F7D5B}" sibTransId="{1884D9F2-3924-460A-B52D-BBBA376BD143}"/>
    <dgm:cxn modelId="{6B45DC50-EE34-4779-8C7F-BA77946A044D}" type="presOf" srcId="{1CC42E7D-D06E-41D7-906C-1464E870AB33}" destId="{357BA9A4-0263-45CD-BD27-E44AE5604478}" srcOrd="0" destOrd="0" presId="urn:microsoft.com/office/officeart/2005/8/layout/hierarchy1"/>
    <dgm:cxn modelId="{82DB1F53-AD47-4D90-8CE5-67EF8E4C7B01}" type="presOf" srcId="{9232A34E-5872-4957-9323-F31A216D377A}" destId="{BA707FF0-1795-4A3F-9DF2-85867D75B88F}" srcOrd="0" destOrd="0" presId="urn:microsoft.com/office/officeart/2005/8/layout/hierarchy1"/>
    <dgm:cxn modelId="{8C8E3157-1EBA-48F2-A250-49C433FF0ED0}" srcId="{9232A34E-5872-4957-9323-F31A216D377A}" destId="{2F82A1CC-E5E2-4238-9B66-E9903E8D5623}" srcOrd="2" destOrd="0" parTransId="{44D3EB2B-43BF-49A5-A376-9F2B8101ED43}" sibTransId="{46A41953-BD48-4769-B662-2EF3ED7AFC38}"/>
    <dgm:cxn modelId="{4DE2777C-0A29-4A92-A226-609E1EE3D1BA}" srcId="{E423738C-E942-4E85-B8EA-4C08E40FE4B1}" destId="{119D3FA2-EE23-4BF4-ACD3-C9F02A027081}" srcOrd="1" destOrd="0" parTransId="{47B51CB3-D28C-4A20-82A1-61F2DCFDB2CA}" sibTransId="{92EAAC70-9AE3-4D2C-AB73-FA2E698B0139}"/>
    <dgm:cxn modelId="{935FD882-8996-4090-9249-62F72CB446CF}" type="presOf" srcId="{D9645279-5FDB-46B3-8362-965DAF5B6611}" destId="{148E7975-A5B5-4064-8CD0-D42E19E30077}" srcOrd="0" destOrd="0" presId="urn:microsoft.com/office/officeart/2005/8/layout/hierarchy1"/>
    <dgm:cxn modelId="{5425768C-817D-43B8-9923-655E8DA37242}" type="presOf" srcId="{29E7DBE7-A139-4B05-B911-348BFEAC2D2A}" destId="{1701094A-A1D8-4E45-A1C2-B02BF842C92D}" srcOrd="0" destOrd="0" presId="urn:microsoft.com/office/officeart/2005/8/layout/hierarchy1"/>
    <dgm:cxn modelId="{821541A8-15AF-4ACD-BCA2-6D868AE910CC}" type="presOf" srcId="{2F41DC05-30E5-47F7-AADD-72D27CC94B44}" destId="{22D77FA1-C208-447A-9794-073091F673C7}" srcOrd="0" destOrd="0" presId="urn:microsoft.com/office/officeart/2005/8/layout/hierarchy1"/>
    <dgm:cxn modelId="{34B42CC7-5BDC-4029-87F3-F6A9856F73EA}" type="presOf" srcId="{8359F93F-E39C-4A4C-8A34-6CFE7F1524B9}" destId="{8DEBBDD9-0154-4AD4-843D-45E0239D1C6D}" srcOrd="0" destOrd="0" presId="urn:microsoft.com/office/officeart/2005/8/layout/hierarchy1"/>
    <dgm:cxn modelId="{0ED855D1-514C-42B9-9862-1C49EF7A948C}" srcId="{9232A34E-5872-4957-9323-F31A216D377A}" destId="{7DC83E77-C7EB-4D5F-BAD2-27B88293FA7E}" srcOrd="0" destOrd="0" parTransId="{D9645279-5FDB-46B3-8362-965DAF5B6611}" sibTransId="{E079BBDA-E158-47EF-825F-DE7696B5B65C}"/>
    <dgm:cxn modelId="{754C4EEA-0A24-43A1-A684-43A20CECA111}" type="presOf" srcId="{E423738C-E942-4E85-B8EA-4C08E40FE4B1}" destId="{E46080FB-E12D-45BF-AC70-7509541344B6}" srcOrd="0" destOrd="0" presId="urn:microsoft.com/office/officeart/2005/8/layout/hierarchy1"/>
    <dgm:cxn modelId="{0AD60CEB-35AE-4C69-B589-F4CFFB490912}" type="presOf" srcId="{2F82A1CC-E5E2-4238-9B66-E9903E8D5623}" destId="{4DE16951-403D-4FBE-9F79-8DA43E4DDD7E}" srcOrd="0" destOrd="0" presId="urn:microsoft.com/office/officeart/2005/8/layout/hierarchy1"/>
    <dgm:cxn modelId="{002FB4EE-F1D1-429A-9D5B-66163691CD9D}" type="presOf" srcId="{47B51CB3-D28C-4A20-82A1-61F2DCFDB2CA}" destId="{AA9E8CD8-6520-4DAF-B813-9CB39C7F37C9}" srcOrd="0" destOrd="0" presId="urn:microsoft.com/office/officeart/2005/8/layout/hierarchy1"/>
    <dgm:cxn modelId="{A3C7C4F3-D659-413B-9DF0-C3616F828910}" type="presOf" srcId="{9B07FCF9-873F-470B-B528-5168170E383A}" destId="{030CFA0C-E22C-414C-A655-B7D0FC5DACA0}" srcOrd="0" destOrd="0" presId="urn:microsoft.com/office/officeart/2005/8/layout/hierarchy1"/>
    <dgm:cxn modelId="{F2EA6153-356C-4871-A6B8-806B805AC35B}" type="presParOf" srcId="{8DEBBDD9-0154-4AD4-843D-45E0239D1C6D}" destId="{D6EA00E9-DE7A-4147-ABDB-5E027AE169FA}" srcOrd="0" destOrd="0" presId="urn:microsoft.com/office/officeart/2005/8/layout/hierarchy1"/>
    <dgm:cxn modelId="{5C44E0E9-8758-4484-8BEB-858E4E36E061}" type="presParOf" srcId="{D6EA00E9-DE7A-4147-ABDB-5E027AE169FA}" destId="{953D854C-74E1-4121-A8D6-B728D24F155C}" srcOrd="0" destOrd="0" presId="urn:microsoft.com/office/officeart/2005/8/layout/hierarchy1"/>
    <dgm:cxn modelId="{54203B13-74C2-4730-8D50-6BF1482FC666}" type="presParOf" srcId="{953D854C-74E1-4121-A8D6-B728D24F155C}" destId="{6D0A528B-6CE4-4764-B602-93A69082A11F}" srcOrd="0" destOrd="0" presId="urn:microsoft.com/office/officeart/2005/8/layout/hierarchy1"/>
    <dgm:cxn modelId="{027CD642-91DF-4A60-B150-1941AFD23629}" type="presParOf" srcId="{953D854C-74E1-4121-A8D6-B728D24F155C}" destId="{E46080FB-E12D-45BF-AC70-7509541344B6}" srcOrd="1" destOrd="0" presId="urn:microsoft.com/office/officeart/2005/8/layout/hierarchy1"/>
    <dgm:cxn modelId="{55F43298-C29B-4E63-8A90-9E545E24E4A5}" type="presParOf" srcId="{D6EA00E9-DE7A-4147-ABDB-5E027AE169FA}" destId="{A721DEE8-4266-4231-B27E-0E277DDD0B20}" srcOrd="1" destOrd="0" presId="urn:microsoft.com/office/officeart/2005/8/layout/hierarchy1"/>
    <dgm:cxn modelId="{C1C1AC52-19B6-467A-888D-0F91D69690AC}" type="presParOf" srcId="{A721DEE8-4266-4231-B27E-0E277DDD0B20}" destId="{1701094A-A1D8-4E45-A1C2-B02BF842C92D}" srcOrd="0" destOrd="0" presId="urn:microsoft.com/office/officeart/2005/8/layout/hierarchy1"/>
    <dgm:cxn modelId="{DCB41543-9B3A-42B6-9870-DA022D1C7BBB}" type="presParOf" srcId="{A721DEE8-4266-4231-B27E-0E277DDD0B20}" destId="{68B2EFB8-EEDE-4D4E-8402-E301F0BF0449}" srcOrd="1" destOrd="0" presId="urn:microsoft.com/office/officeart/2005/8/layout/hierarchy1"/>
    <dgm:cxn modelId="{B6127E28-A357-4FFB-8D7E-4E58B4FBA9F5}" type="presParOf" srcId="{68B2EFB8-EEDE-4D4E-8402-E301F0BF0449}" destId="{13B16E1B-A50B-4EB0-BC71-98B969CB0292}" srcOrd="0" destOrd="0" presId="urn:microsoft.com/office/officeart/2005/8/layout/hierarchy1"/>
    <dgm:cxn modelId="{DFADC940-9335-4DBA-8EAB-6B6F0657E614}" type="presParOf" srcId="{13B16E1B-A50B-4EB0-BC71-98B969CB0292}" destId="{5841AFB1-AE8D-4277-AFA1-4D57B468CC36}" srcOrd="0" destOrd="0" presId="urn:microsoft.com/office/officeart/2005/8/layout/hierarchy1"/>
    <dgm:cxn modelId="{6A9ED23A-7238-437E-8299-0C503664B3C9}" type="presParOf" srcId="{13B16E1B-A50B-4EB0-BC71-98B969CB0292}" destId="{357BA9A4-0263-45CD-BD27-E44AE5604478}" srcOrd="1" destOrd="0" presId="urn:microsoft.com/office/officeart/2005/8/layout/hierarchy1"/>
    <dgm:cxn modelId="{EAC6D1A6-CF79-4645-AA75-8F68AC04CB9A}" type="presParOf" srcId="{68B2EFB8-EEDE-4D4E-8402-E301F0BF0449}" destId="{441A1436-BE02-4E63-ABB3-903331BF8B20}" srcOrd="1" destOrd="0" presId="urn:microsoft.com/office/officeart/2005/8/layout/hierarchy1"/>
    <dgm:cxn modelId="{B7E802BB-3126-48A7-8C83-63A156138637}" type="presParOf" srcId="{A721DEE8-4266-4231-B27E-0E277DDD0B20}" destId="{AA9E8CD8-6520-4DAF-B813-9CB39C7F37C9}" srcOrd="2" destOrd="0" presId="urn:microsoft.com/office/officeart/2005/8/layout/hierarchy1"/>
    <dgm:cxn modelId="{BC94909C-0398-45CA-8780-AE09759ED3CB}" type="presParOf" srcId="{A721DEE8-4266-4231-B27E-0E277DDD0B20}" destId="{5AF29A9C-45BD-4B20-B2AC-51B2BB5EC97B}" srcOrd="3" destOrd="0" presId="urn:microsoft.com/office/officeart/2005/8/layout/hierarchy1"/>
    <dgm:cxn modelId="{1E4554A1-5229-4B5D-926D-C44C7FB24FBB}" type="presParOf" srcId="{5AF29A9C-45BD-4B20-B2AC-51B2BB5EC97B}" destId="{E3671D97-AC48-4088-8B53-2EAA7B790F0B}" srcOrd="0" destOrd="0" presId="urn:microsoft.com/office/officeart/2005/8/layout/hierarchy1"/>
    <dgm:cxn modelId="{51C15329-EC56-4949-9B46-37B9CFEFC0C0}" type="presParOf" srcId="{E3671D97-AC48-4088-8B53-2EAA7B790F0B}" destId="{D5E787CD-6C03-4F18-BE57-3D58C2432B70}" srcOrd="0" destOrd="0" presId="urn:microsoft.com/office/officeart/2005/8/layout/hierarchy1"/>
    <dgm:cxn modelId="{57E0BF86-05A4-4451-BD84-E1179B596B95}" type="presParOf" srcId="{E3671D97-AC48-4088-8B53-2EAA7B790F0B}" destId="{C2133B3E-AF52-4EBE-AF82-E281D8E64F94}" srcOrd="1" destOrd="0" presId="urn:microsoft.com/office/officeart/2005/8/layout/hierarchy1"/>
    <dgm:cxn modelId="{13D02BB7-A092-4822-93DC-05EF4ABC93D6}" type="presParOf" srcId="{5AF29A9C-45BD-4B20-B2AC-51B2BB5EC97B}" destId="{1F1741D9-879F-4EB5-9037-7108BE548571}" srcOrd="1" destOrd="0" presId="urn:microsoft.com/office/officeart/2005/8/layout/hierarchy1"/>
    <dgm:cxn modelId="{718DC88F-2E34-47B0-A3F4-B864A8EF377F}" type="presParOf" srcId="{8DEBBDD9-0154-4AD4-843D-45E0239D1C6D}" destId="{FEE5BD74-B31B-421A-8896-16A260CB9DDD}" srcOrd="1" destOrd="0" presId="urn:microsoft.com/office/officeart/2005/8/layout/hierarchy1"/>
    <dgm:cxn modelId="{420B5E94-90D8-42A8-90BC-10BA9A33C2F3}" type="presParOf" srcId="{FEE5BD74-B31B-421A-8896-16A260CB9DDD}" destId="{D670DD27-DB3B-4C55-9ADC-1CE045936F4D}" srcOrd="0" destOrd="0" presId="urn:microsoft.com/office/officeart/2005/8/layout/hierarchy1"/>
    <dgm:cxn modelId="{E0A9E01C-FA7C-4802-8C02-AB4C74F2018A}" type="presParOf" srcId="{D670DD27-DB3B-4C55-9ADC-1CE045936F4D}" destId="{6922BC43-34DF-48B5-88EF-E1146AB4F0EC}" srcOrd="0" destOrd="0" presId="urn:microsoft.com/office/officeart/2005/8/layout/hierarchy1"/>
    <dgm:cxn modelId="{034E7AD3-2983-4F7A-A26A-FD9784E8FBF1}" type="presParOf" srcId="{D670DD27-DB3B-4C55-9ADC-1CE045936F4D}" destId="{BA707FF0-1795-4A3F-9DF2-85867D75B88F}" srcOrd="1" destOrd="0" presId="urn:microsoft.com/office/officeart/2005/8/layout/hierarchy1"/>
    <dgm:cxn modelId="{B4484C6F-8D44-44D5-AD08-05AEF2FDB72E}" type="presParOf" srcId="{FEE5BD74-B31B-421A-8896-16A260CB9DDD}" destId="{82A4DB18-C828-4A6F-9591-9ADE6D1D4008}" srcOrd="1" destOrd="0" presId="urn:microsoft.com/office/officeart/2005/8/layout/hierarchy1"/>
    <dgm:cxn modelId="{E81A6F79-161D-4C7A-8746-B64B1B70DCD0}" type="presParOf" srcId="{82A4DB18-C828-4A6F-9591-9ADE6D1D4008}" destId="{148E7975-A5B5-4064-8CD0-D42E19E30077}" srcOrd="0" destOrd="0" presId="urn:microsoft.com/office/officeart/2005/8/layout/hierarchy1"/>
    <dgm:cxn modelId="{8A65C5EC-AE88-42F7-9EE6-959E71B217BD}" type="presParOf" srcId="{82A4DB18-C828-4A6F-9591-9ADE6D1D4008}" destId="{863F1745-97AF-4DAA-B6A2-EAE406EE44FE}" srcOrd="1" destOrd="0" presId="urn:microsoft.com/office/officeart/2005/8/layout/hierarchy1"/>
    <dgm:cxn modelId="{761BACD4-AB43-4D1D-AFB7-BD5C9D4CA60B}" type="presParOf" srcId="{863F1745-97AF-4DAA-B6A2-EAE406EE44FE}" destId="{35861A40-CF44-46D0-98BB-D0EAD6929CAA}" srcOrd="0" destOrd="0" presId="urn:microsoft.com/office/officeart/2005/8/layout/hierarchy1"/>
    <dgm:cxn modelId="{F22BCB74-495F-4FA7-AD13-F719B77F75D8}" type="presParOf" srcId="{35861A40-CF44-46D0-98BB-D0EAD6929CAA}" destId="{2A6435DB-A2A5-4DA9-A1C8-10F21AD04EBD}" srcOrd="0" destOrd="0" presId="urn:microsoft.com/office/officeart/2005/8/layout/hierarchy1"/>
    <dgm:cxn modelId="{59E1E4B0-2D03-4334-A875-247617C4D82A}" type="presParOf" srcId="{35861A40-CF44-46D0-98BB-D0EAD6929CAA}" destId="{47EA8CC1-3EE2-466C-9D0C-BB8C4C6DEBD5}" srcOrd="1" destOrd="0" presId="urn:microsoft.com/office/officeart/2005/8/layout/hierarchy1"/>
    <dgm:cxn modelId="{B6436194-DE73-4265-9F13-C423CA7802A1}" type="presParOf" srcId="{863F1745-97AF-4DAA-B6A2-EAE406EE44FE}" destId="{7EE70C26-7E8C-450E-8FA6-E7E425B7DDDE}" srcOrd="1" destOrd="0" presId="urn:microsoft.com/office/officeart/2005/8/layout/hierarchy1"/>
    <dgm:cxn modelId="{85FB3552-C037-4544-B526-E04572235F42}" type="presParOf" srcId="{82A4DB18-C828-4A6F-9591-9ADE6D1D4008}" destId="{22D77FA1-C208-447A-9794-073091F673C7}" srcOrd="2" destOrd="0" presId="urn:microsoft.com/office/officeart/2005/8/layout/hierarchy1"/>
    <dgm:cxn modelId="{A4C84E4C-21EC-4FB2-AD02-BB36669F76D7}" type="presParOf" srcId="{82A4DB18-C828-4A6F-9591-9ADE6D1D4008}" destId="{079EE5AD-24F8-45DC-8D98-07DA6739A29A}" srcOrd="3" destOrd="0" presId="urn:microsoft.com/office/officeart/2005/8/layout/hierarchy1"/>
    <dgm:cxn modelId="{2F9C88F2-6CAF-4506-AEF1-DEFAF462B5B7}" type="presParOf" srcId="{079EE5AD-24F8-45DC-8D98-07DA6739A29A}" destId="{0C60DDF2-5D79-4A5B-9ECB-996EA6E712CF}" srcOrd="0" destOrd="0" presId="urn:microsoft.com/office/officeart/2005/8/layout/hierarchy1"/>
    <dgm:cxn modelId="{BCE8E56D-126F-48BA-84A8-368294AAC30B}" type="presParOf" srcId="{0C60DDF2-5D79-4A5B-9ECB-996EA6E712CF}" destId="{476680B5-0FDB-490A-AF3F-F976427D06DA}" srcOrd="0" destOrd="0" presId="urn:microsoft.com/office/officeart/2005/8/layout/hierarchy1"/>
    <dgm:cxn modelId="{8C4794FA-9679-4C2F-BBB9-B0F5BCA14474}" type="presParOf" srcId="{0C60DDF2-5D79-4A5B-9ECB-996EA6E712CF}" destId="{030CFA0C-E22C-414C-A655-B7D0FC5DACA0}" srcOrd="1" destOrd="0" presId="urn:microsoft.com/office/officeart/2005/8/layout/hierarchy1"/>
    <dgm:cxn modelId="{68449E95-1B1E-4DE6-842F-80E09B1706BD}" type="presParOf" srcId="{079EE5AD-24F8-45DC-8D98-07DA6739A29A}" destId="{56D2A7E8-A956-4C24-B49B-205133E98CE3}" srcOrd="1" destOrd="0" presId="urn:microsoft.com/office/officeart/2005/8/layout/hierarchy1"/>
    <dgm:cxn modelId="{94BD9F3A-7CB1-42A8-BB05-0AE9DA553B7E}" type="presParOf" srcId="{82A4DB18-C828-4A6F-9591-9ADE6D1D4008}" destId="{C3AB16B1-5366-40EF-8291-BBB3F502C32E}" srcOrd="4" destOrd="0" presId="urn:microsoft.com/office/officeart/2005/8/layout/hierarchy1"/>
    <dgm:cxn modelId="{C785DCA2-489C-45EB-ABEA-BDDF869E4038}" type="presParOf" srcId="{82A4DB18-C828-4A6F-9591-9ADE6D1D4008}" destId="{692BEF43-E9E6-4D5F-B133-AD3BB93F0011}" srcOrd="5" destOrd="0" presId="urn:microsoft.com/office/officeart/2005/8/layout/hierarchy1"/>
    <dgm:cxn modelId="{F3B27818-D81C-4FEF-B645-A040524D0224}" type="presParOf" srcId="{692BEF43-E9E6-4D5F-B133-AD3BB93F0011}" destId="{955B4490-7DDA-4D99-AAE4-4B05453BE038}" srcOrd="0" destOrd="0" presId="urn:microsoft.com/office/officeart/2005/8/layout/hierarchy1"/>
    <dgm:cxn modelId="{C0D5ED11-985C-4DB2-BB07-A7CF0B7ECA5A}" type="presParOf" srcId="{955B4490-7DDA-4D99-AAE4-4B05453BE038}" destId="{46C105B2-DD9F-4218-9126-2C4217067079}" srcOrd="0" destOrd="0" presId="urn:microsoft.com/office/officeart/2005/8/layout/hierarchy1"/>
    <dgm:cxn modelId="{30A6D558-3692-46F8-9BB7-84F3D6228E2D}" type="presParOf" srcId="{955B4490-7DDA-4D99-AAE4-4B05453BE038}" destId="{4DE16951-403D-4FBE-9F79-8DA43E4DDD7E}" srcOrd="1" destOrd="0" presId="urn:microsoft.com/office/officeart/2005/8/layout/hierarchy1"/>
    <dgm:cxn modelId="{1465361C-F8E5-458A-A75A-536A5960AB86}" type="presParOf" srcId="{692BEF43-E9E6-4D5F-B133-AD3BB93F0011}" destId="{253CE86D-CD08-4C5E-B0E2-7957E2D701E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952C234-D5EE-4E80-AFA8-7566C5235E4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AF326AA-88AD-4130-ADCB-9B81A6D2F0B0}">
      <dgm:prSet/>
      <dgm:spPr/>
      <dgm:t>
        <a:bodyPr/>
        <a:lstStyle/>
        <a:p>
          <a:pPr>
            <a:defRPr b="1"/>
          </a:pPr>
          <a:r>
            <a:rPr lang="en-US"/>
            <a:t>Learning Modules</a:t>
          </a:r>
        </a:p>
      </dgm:t>
    </dgm:pt>
    <dgm:pt modelId="{AB687A07-6558-4715-9A69-04CBFBF9077B}" type="parTrans" cxnId="{8F69ADF7-19E0-435E-8138-59D7D8721C41}">
      <dgm:prSet/>
      <dgm:spPr/>
      <dgm:t>
        <a:bodyPr/>
        <a:lstStyle/>
        <a:p>
          <a:endParaRPr lang="en-US"/>
        </a:p>
      </dgm:t>
    </dgm:pt>
    <dgm:pt modelId="{15170B70-FCFF-49BF-AAD9-EB71C0C38C04}" type="sibTrans" cxnId="{8F69ADF7-19E0-435E-8138-59D7D8721C41}">
      <dgm:prSet/>
      <dgm:spPr/>
      <dgm:t>
        <a:bodyPr/>
        <a:lstStyle/>
        <a:p>
          <a:endParaRPr lang="en-US"/>
        </a:p>
      </dgm:t>
    </dgm:pt>
    <dgm:pt modelId="{3AF25491-DAF2-4B7C-8168-A5B19E0E57C3}">
      <dgm:prSet/>
      <dgm:spPr/>
      <dgm:t>
        <a:bodyPr/>
        <a:lstStyle/>
        <a:p>
          <a:pPr>
            <a:defRPr b="1"/>
          </a:pPr>
          <a:r>
            <a:rPr lang="en-US"/>
            <a:t>Advantage Estimation:</a:t>
          </a:r>
        </a:p>
      </dgm:t>
    </dgm:pt>
    <dgm:pt modelId="{47339F70-0A60-4C29-9BB3-5C01EDA3DC79}" type="parTrans" cxnId="{1CCEC756-6B2B-4549-9D05-5C1598A49428}">
      <dgm:prSet/>
      <dgm:spPr/>
      <dgm:t>
        <a:bodyPr/>
        <a:lstStyle/>
        <a:p>
          <a:endParaRPr lang="en-US"/>
        </a:p>
      </dgm:t>
    </dgm:pt>
    <dgm:pt modelId="{B2E8BC02-E25E-4CD7-A74E-D185165D3847}" type="sibTrans" cxnId="{1CCEC756-6B2B-4549-9D05-5C1598A49428}">
      <dgm:prSet/>
      <dgm:spPr/>
      <dgm:t>
        <a:bodyPr/>
        <a:lstStyle/>
        <a:p>
          <a:endParaRPr lang="en-US"/>
        </a:p>
      </dgm:t>
    </dgm:pt>
    <dgm:pt modelId="{5483AF53-3A46-4195-A713-6F803F46EBAF}">
      <dgm:prSet/>
      <dgm:spPr/>
      <dgm:t>
        <a:bodyPr/>
        <a:lstStyle/>
        <a:p>
          <a:r>
            <a:rPr lang="en-US" dirty="0" err="1"/>
            <a:t>StableGAE</a:t>
          </a:r>
          <a:r>
            <a:rPr lang="en-US" dirty="0"/>
            <a:t> </a:t>
          </a:r>
          <a:endParaRPr lang="hu-HU" dirty="0"/>
        </a:p>
        <a:p>
          <a:r>
            <a:rPr lang="en-US" dirty="0"/>
            <a:t>(Generalized Advantage Estimation)</a:t>
          </a:r>
        </a:p>
      </dgm:t>
    </dgm:pt>
    <dgm:pt modelId="{6F80EC50-743C-4462-B36B-22C454289132}" type="parTrans" cxnId="{6E0696EA-872E-4366-9A9D-F7B1858EB4F9}">
      <dgm:prSet/>
      <dgm:spPr/>
      <dgm:t>
        <a:bodyPr/>
        <a:lstStyle/>
        <a:p>
          <a:endParaRPr lang="en-US"/>
        </a:p>
      </dgm:t>
    </dgm:pt>
    <dgm:pt modelId="{F593FE0B-7BE5-42A0-B699-5FC56AFE8EB4}" type="sibTrans" cxnId="{6E0696EA-872E-4366-9A9D-F7B1858EB4F9}">
      <dgm:prSet/>
      <dgm:spPr/>
      <dgm:t>
        <a:bodyPr/>
        <a:lstStyle/>
        <a:p>
          <a:endParaRPr lang="en-US"/>
        </a:p>
      </dgm:t>
    </dgm:pt>
    <dgm:pt modelId="{2BDA2373-CE19-45D5-BAC5-6E761A12DE12}">
      <dgm:prSet/>
      <dgm:spPr/>
      <dgm:t>
        <a:bodyPr/>
        <a:lstStyle/>
        <a:p>
          <a:pPr>
            <a:defRPr b="1"/>
          </a:pPr>
          <a:r>
            <a:rPr lang="en-US"/>
            <a:t>Loss:</a:t>
          </a:r>
        </a:p>
      </dgm:t>
    </dgm:pt>
    <dgm:pt modelId="{18D0AF01-37B6-4ACC-8D14-82BF6D2E45EA}" type="parTrans" cxnId="{F2560EC0-B165-4FBB-AA64-00202DF37C33}">
      <dgm:prSet/>
      <dgm:spPr/>
      <dgm:t>
        <a:bodyPr/>
        <a:lstStyle/>
        <a:p>
          <a:endParaRPr lang="en-US"/>
        </a:p>
      </dgm:t>
    </dgm:pt>
    <dgm:pt modelId="{2ED5534C-1AEA-4C1A-A91F-6B03EC245D6D}" type="sibTrans" cxnId="{F2560EC0-B165-4FBB-AA64-00202DF37C33}">
      <dgm:prSet/>
      <dgm:spPr/>
      <dgm:t>
        <a:bodyPr/>
        <a:lstStyle/>
        <a:p>
          <a:endParaRPr lang="en-US"/>
        </a:p>
      </dgm:t>
    </dgm:pt>
    <dgm:pt modelId="{E3608C5D-30F8-4F1D-80E5-BAAA3D46C3AB}">
      <dgm:prSet/>
      <dgm:spPr/>
      <dgm:t>
        <a:bodyPr/>
        <a:lstStyle/>
        <a:p>
          <a:r>
            <a:rPr lang="en-US" dirty="0" err="1"/>
            <a:t>ClipPPOLoss</a:t>
          </a:r>
          <a:r>
            <a:rPr lang="en-US" dirty="0"/>
            <a:t> (with entropy bonus)</a:t>
          </a:r>
        </a:p>
      </dgm:t>
    </dgm:pt>
    <dgm:pt modelId="{6FB4B576-7DD5-4158-B2C1-2A04C89F6669}" type="parTrans" cxnId="{45CA2AC9-FB94-4FD3-93D4-2502E8D58FA5}">
      <dgm:prSet/>
      <dgm:spPr/>
      <dgm:t>
        <a:bodyPr/>
        <a:lstStyle/>
        <a:p>
          <a:endParaRPr lang="en-US"/>
        </a:p>
      </dgm:t>
    </dgm:pt>
    <dgm:pt modelId="{8A9CF5F6-A57E-4DB7-A8B8-8F1DE9AA7BBF}" type="sibTrans" cxnId="{45CA2AC9-FB94-4FD3-93D4-2502E8D58FA5}">
      <dgm:prSet/>
      <dgm:spPr/>
      <dgm:t>
        <a:bodyPr/>
        <a:lstStyle/>
        <a:p>
          <a:endParaRPr lang="en-US"/>
        </a:p>
      </dgm:t>
    </dgm:pt>
    <dgm:pt modelId="{0FB99CB6-CAC0-427B-A6EF-B493DA68CDE0}" type="pres">
      <dgm:prSet presAssocID="{2952C234-D5EE-4E80-AFA8-7566C5235E4E}" presName="root" presStyleCnt="0">
        <dgm:presLayoutVars>
          <dgm:dir/>
          <dgm:resizeHandles val="exact"/>
        </dgm:presLayoutVars>
      </dgm:prSet>
      <dgm:spPr/>
    </dgm:pt>
    <dgm:pt modelId="{A432C14E-A8F4-41A8-BCDC-7EC055CEEABB}" type="pres">
      <dgm:prSet presAssocID="{AAF326AA-88AD-4130-ADCB-9B81A6D2F0B0}" presName="compNode" presStyleCnt="0"/>
      <dgm:spPr/>
    </dgm:pt>
    <dgm:pt modelId="{C5D3662E-2AA1-4084-9D2F-9E90C925B46F}" type="pres">
      <dgm:prSet presAssocID="{AAF326AA-88AD-4130-ADCB-9B81A6D2F0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048ABB23-3C79-4C99-911E-07D41E3BFB42}" type="pres">
      <dgm:prSet presAssocID="{AAF326AA-88AD-4130-ADCB-9B81A6D2F0B0}" presName="iconSpace" presStyleCnt="0"/>
      <dgm:spPr/>
    </dgm:pt>
    <dgm:pt modelId="{DA318D3E-0441-4C4E-B791-C03A5D27B8C3}" type="pres">
      <dgm:prSet presAssocID="{AAF326AA-88AD-4130-ADCB-9B81A6D2F0B0}" presName="parTx" presStyleLbl="revTx" presStyleIdx="0" presStyleCnt="6">
        <dgm:presLayoutVars>
          <dgm:chMax val="0"/>
          <dgm:chPref val="0"/>
        </dgm:presLayoutVars>
      </dgm:prSet>
      <dgm:spPr/>
    </dgm:pt>
    <dgm:pt modelId="{58FE6435-896A-4C5E-95FF-9386B6BCE674}" type="pres">
      <dgm:prSet presAssocID="{AAF326AA-88AD-4130-ADCB-9B81A6D2F0B0}" presName="txSpace" presStyleCnt="0"/>
      <dgm:spPr/>
    </dgm:pt>
    <dgm:pt modelId="{16FCBCDC-2EBE-45A1-BE12-8FBB0CB24155}" type="pres">
      <dgm:prSet presAssocID="{AAF326AA-88AD-4130-ADCB-9B81A6D2F0B0}" presName="desTx" presStyleLbl="revTx" presStyleIdx="1" presStyleCnt="6">
        <dgm:presLayoutVars/>
      </dgm:prSet>
      <dgm:spPr/>
    </dgm:pt>
    <dgm:pt modelId="{FA8CB0E2-2B5B-469A-AFE1-C388E5EA5C65}" type="pres">
      <dgm:prSet presAssocID="{15170B70-FCFF-49BF-AAD9-EB71C0C38C04}" presName="sibTrans" presStyleCnt="0"/>
      <dgm:spPr/>
    </dgm:pt>
    <dgm:pt modelId="{88022657-31B0-4C11-965B-05FACB4C6075}" type="pres">
      <dgm:prSet presAssocID="{3AF25491-DAF2-4B7C-8168-A5B19E0E57C3}" presName="compNode" presStyleCnt="0"/>
      <dgm:spPr/>
    </dgm:pt>
    <dgm:pt modelId="{C8FA4E52-222D-4368-88DF-DFF6414F7B7D}" type="pres">
      <dgm:prSet presAssocID="{3AF25491-DAF2-4B7C-8168-A5B19E0E57C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uro"/>
        </a:ext>
      </dgm:extLst>
    </dgm:pt>
    <dgm:pt modelId="{A0695B39-D21B-4A59-9889-A6375A5B95C1}" type="pres">
      <dgm:prSet presAssocID="{3AF25491-DAF2-4B7C-8168-A5B19E0E57C3}" presName="iconSpace" presStyleCnt="0"/>
      <dgm:spPr/>
    </dgm:pt>
    <dgm:pt modelId="{76916BD3-222E-4A91-A255-27BFBAABA1CD}" type="pres">
      <dgm:prSet presAssocID="{3AF25491-DAF2-4B7C-8168-A5B19E0E57C3}" presName="parTx" presStyleLbl="revTx" presStyleIdx="2" presStyleCnt="6">
        <dgm:presLayoutVars>
          <dgm:chMax val="0"/>
          <dgm:chPref val="0"/>
        </dgm:presLayoutVars>
      </dgm:prSet>
      <dgm:spPr/>
    </dgm:pt>
    <dgm:pt modelId="{2AA4B17D-C1DE-454C-8CB2-A6999DF30FFE}" type="pres">
      <dgm:prSet presAssocID="{3AF25491-DAF2-4B7C-8168-A5B19E0E57C3}" presName="txSpace" presStyleCnt="0"/>
      <dgm:spPr/>
    </dgm:pt>
    <dgm:pt modelId="{CD9DEA90-A1C3-48DF-A052-96C733969A79}" type="pres">
      <dgm:prSet presAssocID="{3AF25491-DAF2-4B7C-8168-A5B19E0E57C3}" presName="desTx" presStyleLbl="revTx" presStyleIdx="3" presStyleCnt="6">
        <dgm:presLayoutVars/>
      </dgm:prSet>
      <dgm:spPr/>
    </dgm:pt>
    <dgm:pt modelId="{897362A3-0DEB-459E-8292-960D9BA1E9A2}" type="pres">
      <dgm:prSet presAssocID="{B2E8BC02-E25E-4CD7-A74E-D185165D3847}" presName="sibTrans" presStyleCnt="0"/>
      <dgm:spPr/>
    </dgm:pt>
    <dgm:pt modelId="{519D759A-D3BB-407E-9047-4CF29022BB2A}" type="pres">
      <dgm:prSet presAssocID="{2BDA2373-CE19-45D5-BAC5-6E761A12DE12}" presName="compNode" presStyleCnt="0"/>
      <dgm:spPr/>
    </dgm:pt>
    <dgm:pt modelId="{F1235B31-5204-488D-B5F4-D52AD36FB911}" type="pres">
      <dgm:prSet presAssocID="{2BDA2373-CE19-45D5-BAC5-6E761A12DE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inity"/>
        </a:ext>
      </dgm:extLst>
    </dgm:pt>
    <dgm:pt modelId="{FD8D6299-B66A-44E5-9BCB-32BD60ABA858}" type="pres">
      <dgm:prSet presAssocID="{2BDA2373-CE19-45D5-BAC5-6E761A12DE12}" presName="iconSpace" presStyleCnt="0"/>
      <dgm:spPr/>
    </dgm:pt>
    <dgm:pt modelId="{159F48D8-0C99-4342-BA13-BA0EC27B35DB}" type="pres">
      <dgm:prSet presAssocID="{2BDA2373-CE19-45D5-BAC5-6E761A12DE12}" presName="parTx" presStyleLbl="revTx" presStyleIdx="4" presStyleCnt="6">
        <dgm:presLayoutVars>
          <dgm:chMax val="0"/>
          <dgm:chPref val="0"/>
        </dgm:presLayoutVars>
      </dgm:prSet>
      <dgm:spPr/>
    </dgm:pt>
    <dgm:pt modelId="{18D90324-8795-479C-810F-35AD05451097}" type="pres">
      <dgm:prSet presAssocID="{2BDA2373-CE19-45D5-BAC5-6E761A12DE12}" presName="txSpace" presStyleCnt="0"/>
      <dgm:spPr/>
    </dgm:pt>
    <dgm:pt modelId="{666A626D-E57E-4BF2-AD88-32461A78D67A}" type="pres">
      <dgm:prSet presAssocID="{2BDA2373-CE19-45D5-BAC5-6E761A12DE12}" presName="desTx" presStyleLbl="revTx" presStyleIdx="5" presStyleCnt="6">
        <dgm:presLayoutVars/>
      </dgm:prSet>
      <dgm:spPr/>
    </dgm:pt>
  </dgm:ptLst>
  <dgm:cxnLst>
    <dgm:cxn modelId="{4FF33A14-061F-4BCB-AA7A-58169374DA3A}" type="presOf" srcId="{3AF25491-DAF2-4B7C-8168-A5B19E0E57C3}" destId="{76916BD3-222E-4A91-A255-27BFBAABA1CD}" srcOrd="0" destOrd="0" presId="urn:microsoft.com/office/officeart/2018/5/layout/CenteredIconLabelDescriptionList"/>
    <dgm:cxn modelId="{1CCEC756-6B2B-4549-9D05-5C1598A49428}" srcId="{2952C234-D5EE-4E80-AFA8-7566C5235E4E}" destId="{3AF25491-DAF2-4B7C-8168-A5B19E0E57C3}" srcOrd="1" destOrd="0" parTransId="{47339F70-0A60-4C29-9BB3-5C01EDA3DC79}" sibTransId="{B2E8BC02-E25E-4CD7-A74E-D185165D3847}"/>
    <dgm:cxn modelId="{AFE58C87-8389-4BFF-B1FE-42FDDF665BD3}" type="presOf" srcId="{AAF326AA-88AD-4130-ADCB-9B81A6D2F0B0}" destId="{DA318D3E-0441-4C4E-B791-C03A5D27B8C3}" srcOrd="0" destOrd="0" presId="urn:microsoft.com/office/officeart/2018/5/layout/CenteredIconLabelDescriptionList"/>
    <dgm:cxn modelId="{488163A9-6567-4FC1-A2A9-2542BEBF3559}" type="presOf" srcId="{2952C234-D5EE-4E80-AFA8-7566C5235E4E}" destId="{0FB99CB6-CAC0-427B-A6EF-B493DA68CDE0}" srcOrd="0" destOrd="0" presId="urn:microsoft.com/office/officeart/2018/5/layout/CenteredIconLabelDescriptionList"/>
    <dgm:cxn modelId="{0C78DCB7-3460-47D5-856A-D1AA9F6B6FC9}" type="presOf" srcId="{2BDA2373-CE19-45D5-BAC5-6E761A12DE12}" destId="{159F48D8-0C99-4342-BA13-BA0EC27B35DB}" srcOrd="0" destOrd="0" presId="urn:microsoft.com/office/officeart/2018/5/layout/CenteredIconLabelDescriptionList"/>
    <dgm:cxn modelId="{F2560EC0-B165-4FBB-AA64-00202DF37C33}" srcId="{2952C234-D5EE-4E80-AFA8-7566C5235E4E}" destId="{2BDA2373-CE19-45D5-BAC5-6E761A12DE12}" srcOrd="2" destOrd="0" parTransId="{18D0AF01-37B6-4ACC-8D14-82BF6D2E45EA}" sibTransId="{2ED5534C-1AEA-4C1A-A91F-6B03EC245D6D}"/>
    <dgm:cxn modelId="{70DD6DC4-4363-4056-8C3D-B653A36A7AA9}" type="presOf" srcId="{E3608C5D-30F8-4F1D-80E5-BAAA3D46C3AB}" destId="{666A626D-E57E-4BF2-AD88-32461A78D67A}" srcOrd="0" destOrd="0" presId="urn:microsoft.com/office/officeart/2018/5/layout/CenteredIconLabelDescriptionList"/>
    <dgm:cxn modelId="{45CA2AC9-FB94-4FD3-93D4-2502E8D58FA5}" srcId="{2BDA2373-CE19-45D5-BAC5-6E761A12DE12}" destId="{E3608C5D-30F8-4F1D-80E5-BAAA3D46C3AB}" srcOrd="0" destOrd="0" parTransId="{6FB4B576-7DD5-4158-B2C1-2A04C89F6669}" sibTransId="{8A9CF5F6-A57E-4DB7-A8B8-8F1DE9AA7BBF}"/>
    <dgm:cxn modelId="{6E0696EA-872E-4366-9A9D-F7B1858EB4F9}" srcId="{3AF25491-DAF2-4B7C-8168-A5B19E0E57C3}" destId="{5483AF53-3A46-4195-A713-6F803F46EBAF}" srcOrd="0" destOrd="0" parTransId="{6F80EC50-743C-4462-B36B-22C454289132}" sibTransId="{F593FE0B-7BE5-42A0-B699-5FC56AFE8EB4}"/>
    <dgm:cxn modelId="{556F82F7-48A5-4526-BD42-934809FCCA98}" type="presOf" srcId="{5483AF53-3A46-4195-A713-6F803F46EBAF}" destId="{CD9DEA90-A1C3-48DF-A052-96C733969A79}" srcOrd="0" destOrd="0" presId="urn:microsoft.com/office/officeart/2018/5/layout/CenteredIconLabelDescriptionList"/>
    <dgm:cxn modelId="{8F69ADF7-19E0-435E-8138-59D7D8721C41}" srcId="{2952C234-D5EE-4E80-AFA8-7566C5235E4E}" destId="{AAF326AA-88AD-4130-ADCB-9B81A6D2F0B0}" srcOrd="0" destOrd="0" parTransId="{AB687A07-6558-4715-9A69-04CBFBF9077B}" sibTransId="{15170B70-FCFF-49BF-AAD9-EB71C0C38C04}"/>
    <dgm:cxn modelId="{1BDD5717-14D7-41D1-B2CA-5251400F0F30}" type="presParOf" srcId="{0FB99CB6-CAC0-427B-A6EF-B493DA68CDE0}" destId="{A432C14E-A8F4-41A8-BCDC-7EC055CEEABB}" srcOrd="0" destOrd="0" presId="urn:microsoft.com/office/officeart/2018/5/layout/CenteredIconLabelDescriptionList"/>
    <dgm:cxn modelId="{B38CB474-9386-4B09-B60D-16E7BDA0AE67}" type="presParOf" srcId="{A432C14E-A8F4-41A8-BCDC-7EC055CEEABB}" destId="{C5D3662E-2AA1-4084-9D2F-9E90C925B46F}" srcOrd="0" destOrd="0" presId="urn:microsoft.com/office/officeart/2018/5/layout/CenteredIconLabelDescriptionList"/>
    <dgm:cxn modelId="{F5959B09-8B99-457B-B8A9-E3297A512561}" type="presParOf" srcId="{A432C14E-A8F4-41A8-BCDC-7EC055CEEABB}" destId="{048ABB23-3C79-4C99-911E-07D41E3BFB42}" srcOrd="1" destOrd="0" presId="urn:microsoft.com/office/officeart/2018/5/layout/CenteredIconLabelDescriptionList"/>
    <dgm:cxn modelId="{19EC3B4B-1793-43E2-945C-F3545266C92A}" type="presParOf" srcId="{A432C14E-A8F4-41A8-BCDC-7EC055CEEABB}" destId="{DA318D3E-0441-4C4E-B791-C03A5D27B8C3}" srcOrd="2" destOrd="0" presId="urn:microsoft.com/office/officeart/2018/5/layout/CenteredIconLabelDescriptionList"/>
    <dgm:cxn modelId="{8E192BBB-770F-46C4-B842-611FACD671DC}" type="presParOf" srcId="{A432C14E-A8F4-41A8-BCDC-7EC055CEEABB}" destId="{58FE6435-896A-4C5E-95FF-9386B6BCE674}" srcOrd="3" destOrd="0" presId="urn:microsoft.com/office/officeart/2018/5/layout/CenteredIconLabelDescriptionList"/>
    <dgm:cxn modelId="{8CF7AC06-14D9-4895-976C-C1E9A70B897F}" type="presParOf" srcId="{A432C14E-A8F4-41A8-BCDC-7EC055CEEABB}" destId="{16FCBCDC-2EBE-45A1-BE12-8FBB0CB24155}" srcOrd="4" destOrd="0" presId="urn:microsoft.com/office/officeart/2018/5/layout/CenteredIconLabelDescriptionList"/>
    <dgm:cxn modelId="{F048AE31-D920-4A2E-B049-1B0ECE067316}" type="presParOf" srcId="{0FB99CB6-CAC0-427B-A6EF-B493DA68CDE0}" destId="{FA8CB0E2-2B5B-469A-AFE1-C388E5EA5C65}" srcOrd="1" destOrd="0" presId="urn:microsoft.com/office/officeart/2018/5/layout/CenteredIconLabelDescriptionList"/>
    <dgm:cxn modelId="{188E39DF-7768-4023-8356-38B8967499B2}" type="presParOf" srcId="{0FB99CB6-CAC0-427B-A6EF-B493DA68CDE0}" destId="{88022657-31B0-4C11-965B-05FACB4C6075}" srcOrd="2" destOrd="0" presId="urn:microsoft.com/office/officeart/2018/5/layout/CenteredIconLabelDescriptionList"/>
    <dgm:cxn modelId="{9A515AB1-895B-4A90-987E-CABC41726889}" type="presParOf" srcId="{88022657-31B0-4C11-965B-05FACB4C6075}" destId="{C8FA4E52-222D-4368-88DF-DFF6414F7B7D}" srcOrd="0" destOrd="0" presId="urn:microsoft.com/office/officeart/2018/5/layout/CenteredIconLabelDescriptionList"/>
    <dgm:cxn modelId="{CCE99D4E-1BFF-4B3F-A5E7-8327CC9EA5E0}" type="presParOf" srcId="{88022657-31B0-4C11-965B-05FACB4C6075}" destId="{A0695B39-D21B-4A59-9889-A6375A5B95C1}" srcOrd="1" destOrd="0" presId="urn:microsoft.com/office/officeart/2018/5/layout/CenteredIconLabelDescriptionList"/>
    <dgm:cxn modelId="{024D27BD-7758-4718-B0B6-B7271AC5E6D1}" type="presParOf" srcId="{88022657-31B0-4C11-965B-05FACB4C6075}" destId="{76916BD3-222E-4A91-A255-27BFBAABA1CD}" srcOrd="2" destOrd="0" presId="urn:microsoft.com/office/officeart/2018/5/layout/CenteredIconLabelDescriptionList"/>
    <dgm:cxn modelId="{678A8E07-31D5-4893-8931-D6F27D93F101}" type="presParOf" srcId="{88022657-31B0-4C11-965B-05FACB4C6075}" destId="{2AA4B17D-C1DE-454C-8CB2-A6999DF30FFE}" srcOrd="3" destOrd="0" presId="urn:microsoft.com/office/officeart/2018/5/layout/CenteredIconLabelDescriptionList"/>
    <dgm:cxn modelId="{874F7B3C-7CAC-409B-BAD3-A6E9759F590C}" type="presParOf" srcId="{88022657-31B0-4C11-965B-05FACB4C6075}" destId="{CD9DEA90-A1C3-48DF-A052-96C733969A79}" srcOrd="4" destOrd="0" presId="urn:microsoft.com/office/officeart/2018/5/layout/CenteredIconLabelDescriptionList"/>
    <dgm:cxn modelId="{86750817-4D62-4AC1-906E-C1D90DB6D5D1}" type="presParOf" srcId="{0FB99CB6-CAC0-427B-A6EF-B493DA68CDE0}" destId="{897362A3-0DEB-459E-8292-960D9BA1E9A2}" srcOrd="3" destOrd="0" presId="urn:microsoft.com/office/officeart/2018/5/layout/CenteredIconLabelDescriptionList"/>
    <dgm:cxn modelId="{4BE27A31-3332-4D43-90DA-4D6AFEFD351F}" type="presParOf" srcId="{0FB99CB6-CAC0-427B-A6EF-B493DA68CDE0}" destId="{519D759A-D3BB-407E-9047-4CF29022BB2A}" srcOrd="4" destOrd="0" presId="urn:microsoft.com/office/officeart/2018/5/layout/CenteredIconLabelDescriptionList"/>
    <dgm:cxn modelId="{9583D844-5A8F-43B8-BAB6-CFF9982852AC}" type="presParOf" srcId="{519D759A-D3BB-407E-9047-4CF29022BB2A}" destId="{F1235B31-5204-488D-B5F4-D52AD36FB911}" srcOrd="0" destOrd="0" presId="urn:microsoft.com/office/officeart/2018/5/layout/CenteredIconLabelDescriptionList"/>
    <dgm:cxn modelId="{ACEB592A-0112-4FBE-846F-E0877FA2225C}" type="presParOf" srcId="{519D759A-D3BB-407E-9047-4CF29022BB2A}" destId="{FD8D6299-B66A-44E5-9BCB-32BD60ABA858}" srcOrd="1" destOrd="0" presId="urn:microsoft.com/office/officeart/2018/5/layout/CenteredIconLabelDescriptionList"/>
    <dgm:cxn modelId="{05715FBE-DFF7-42D3-A9A7-DC8B4FBC4016}" type="presParOf" srcId="{519D759A-D3BB-407E-9047-4CF29022BB2A}" destId="{159F48D8-0C99-4342-BA13-BA0EC27B35DB}" srcOrd="2" destOrd="0" presId="urn:microsoft.com/office/officeart/2018/5/layout/CenteredIconLabelDescriptionList"/>
    <dgm:cxn modelId="{31F5B7B4-861F-4622-9CF4-2310C7BA17BF}" type="presParOf" srcId="{519D759A-D3BB-407E-9047-4CF29022BB2A}" destId="{18D90324-8795-479C-810F-35AD05451097}" srcOrd="3" destOrd="0" presId="urn:microsoft.com/office/officeart/2018/5/layout/CenteredIconLabelDescriptionList"/>
    <dgm:cxn modelId="{1CB521A9-E697-41BB-9F9F-F460BC8A3545}" type="presParOf" srcId="{519D759A-D3BB-407E-9047-4CF29022BB2A}" destId="{666A626D-E57E-4BF2-AD88-32461A78D67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1F0893-3C11-4EA0-8C1D-71E687753EFF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E0D0EDF-8491-40CF-9EB1-9A1D63E8EDE1}">
      <dgm:prSet/>
      <dgm:spPr/>
      <dgm:t>
        <a:bodyPr/>
        <a:lstStyle/>
        <a:p>
          <a:r>
            <a:rPr lang="en-US"/>
            <a:t>Spinning</a:t>
          </a:r>
        </a:p>
      </dgm:t>
    </dgm:pt>
    <dgm:pt modelId="{8B4A0405-6FEE-4FF8-9911-FC882F1C6410}" type="parTrans" cxnId="{9285C147-A542-4BA4-A6FC-BBF5D12B876B}">
      <dgm:prSet/>
      <dgm:spPr/>
      <dgm:t>
        <a:bodyPr/>
        <a:lstStyle/>
        <a:p>
          <a:endParaRPr lang="en-US"/>
        </a:p>
      </dgm:t>
    </dgm:pt>
    <dgm:pt modelId="{525CBFC4-3D5A-4C68-B2F6-86BBCAE5FC4C}" type="sibTrans" cxnId="{9285C147-A542-4BA4-A6FC-BBF5D12B876B}">
      <dgm:prSet/>
      <dgm:spPr/>
      <dgm:t>
        <a:bodyPr/>
        <a:lstStyle/>
        <a:p>
          <a:endParaRPr lang="en-US"/>
        </a:p>
      </dgm:t>
    </dgm:pt>
    <dgm:pt modelId="{5FBA05DF-13EC-4DE5-9484-94239CDA087C}">
      <dgm:prSet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6092C57B-156D-46ED-9DB5-1B2CEBC0F537}" type="parTrans" cxnId="{0AAC1C1B-D49C-4815-8967-1BC683A58390}">
      <dgm:prSet/>
      <dgm:spPr/>
      <dgm:t>
        <a:bodyPr/>
        <a:lstStyle/>
        <a:p>
          <a:endParaRPr lang="en-US"/>
        </a:p>
      </dgm:t>
    </dgm:pt>
    <dgm:pt modelId="{0855F0D3-17A3-439F-8081-6D783ACDC1E5}" type="sibTrans" cxnId="{0AAC1C1B-D49C-4815-8967-1BC683A58390}">
      <dgm:prSet/>
      <dgm:spPr/>
      <dgm:t>
        <a:bodyPr/>
        <a:lstStyle/>
        <a:p>
          <a:endParaRPr lang="en-US"/>
        </a:p>
      </dgm:t>
    </dgm:pt>
    <dgm:pt modelId="{CC3EF980-B589-4282-BD93-2F53A539B1B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Occasional rotation simulates social disorientation</a:t>
          </a:r>
        </a:p>
      </dgm:t>
    </dgm:pt>
    <dgm:pt modelId="{9FB74D26-4107-42AD-B63F-8D3DC6905D39}" type="parTrans" cxnId="{4BA788AD-A438-4395-AE69-DC54918F3DFC}">
      <dgm:prSet/>
      <dgm:spPr/>
      <dgm:t>
        <a:bodyPr/>
        <a:lstStyle/>
        <a:p>
          <a:endParaRPr lang="en-US"/>
        </a:p>
      </dgm:t>
    </dgm:pt>
    <dgm:pt modelId="{601F6B71-213D-427B-8263-C65DB780D49A}" type="sibTrans" cxnId="{4BA788AD-A438-4395-AE69-DC54918F3DFC}">
      <dgm:prSet/>
      <dgm:spPr/>
      <dgm:t>
        <a:bodyPr/>
        <a:lstStyle/>
        <a:p>
          <a:endParaRPr lang="en-US"/>
        </a:p>
      </dgm:t>
    </dgm:pt>
    <dgm:pt modelId="{9308112C-A93A-44C5-A999-6C47E8453736}">
      <dgm:prSet/>
      <dgm:spPr/>
      <dgm:t>
        <a:bodyPr/>
        <a:lstStyle/>
        <a:p>
          <a:r>
            <a:rPr lang="en-US"/>
            <a:t>Claiming</a:t>
          </a:r>
        </a:p>
      </dgm:t>
    </dgm:pt>
    <dgm:pt modelId="{5940A486-EB81-4365-BE6A-1E247FC2FD43}" type="parTrans" cxnId="{C8F26DFE-A4B9-4271-828F-82EA6D00941D}">
      <dgm:prSet/>
      <dgm:spPr/>
      <dgm:t>
        <a:bodyPr/>
        <a:lstStyle/>
        <a:p>
          <a:endParaRPr lang="en-US"/>
        </a:p>
      </dgm:t>
    </dgm:pt>
    <dgm:pt modelId="{5E70CB0E-5E01-4045-A272-2A61F0930970}" type="sibTrans" cxnId="{C8F26DFE-A4B9-4271-828F-82EA6D00941D}">
      <dgm:prSet/>
      <dgm:spPr/>
      <dgm:t>
        <a:bodyPr/>
        <a:lstStyle/>
        <a:p>
          <a:endParaRPr lang="en-US"/>
        </a:p>
      </dgm:t>
    </dgm:pt>
    <dgm:pt modelId="{EF737474-EDB0-4A79-AFF4-DA9E52F1DFFB}">
      <dgm:prSet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9E8D00C2-30C9-4A5B-9D5B-BE8AE7BDDD6A}" type="parTrans" cxnId="{5E21ACC7-E3BE-4E1C-A3C3-AE59B3DF01A1}">
      <dgm:prSet/>
      <dgm:spPr/>
      <dgm:t>
        <a:bodyPr/>
        <a:lstStyle/>
        <a:p>
          <a:endParaRPr lang="en-US"/>
        </a:p>
      </dgm:t>
    </dgm:pt>
    <dgm:pt modelId="{A359F8E9-49E7-49F9-A64B-CB70D2A8D9E2}" type="sibTrans" cxnId="{5E21ACC7-E3BE-4E1C-A3C3-AE59B3DF01A1}">
      <dgm:prSet/>
      <dgm:spPr/>
      <dgm:t>
        <a:bodyPr/>
        <a:lstStyle/>
        <a:p>
          <a:endParaRPr lang="en-US"/>
        </a:p>
      </dgm:t>
    </dgm:pt>
    <dgm:pt modelId="{CDA404B3-907A-4F7C-9BF0-E6051861286C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Agents navigate to rooms</a:t>
          </a:r>
        </a:p>
      </dgm:t>
    </dgm:pt>
    <dgm:pt modelId="{F86779F9-F9AA-4539-8015-71DBB7D56EBA}" type="parTrans" cxnId="{91005409-6644-4CDB-AAA1-2634B6C171DD}">
      <dgm:prSet/>
      <dgm:spPr/>
      <dgm:t>
        <a:bodyPr/>
        <a:lstStyle/>
        <a:p>
          <a:endParaRPr lang="en-US"/>
        </a:p>
      </dgm:t>
    </dgm:pt>
    <dgm:pt modelId="{C7AF60B9-CE3E-4D08-B206-28840F3D2909}" type="sibTrans" cxnId="{91005409-6644-4CDB-AAA1-2634B6C171DD}">
      <dgm:prSet/>
      <dgm:spPr/>
      <dgm:t>
        <a:bodyPr/>
        <a:lstStyle/>
        <a:p>
          <a:endParaRPr lang="en-US"/>
        </a:p>
      </dgm:t>
    </dgm:pt>
    <dgm:pt modelId="{0C5F9D4C-D08D-4102-B9D0-0E5219598446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Must claim spots within room capacity</a:t>
          </a:r>
        </a:p>
      </dgm:t>
    </dgm:pt>
    <dgm:pt modelId="{A51CE0B2-9ED0-4D4F-A169-A8B1086E7D92}" type="parTrans" cxnId="{87B21A84-E86D-405B-9812-4AB0E415A31B}">
      <dgm:prSet/>
      <dgm:spPr/>
      <dgm:t>
        <a:bodyPr/>
        <a:lstStyle/>
        <a:p>
          <a:endParaRPr lang="en-US"/>
        </a:p>
      </dgm:t>
    </dgm:pt>
    <dgm:pt modelId="{C8D48E06-9D09-43C0-A3FC-EDCE819CB501}" type="sibTrans" cxnId="{87B21A84-E86D-405B-9812-4AB0E415A31B}">
      <dgm:prSet/>
      <dgm:spPr/>
      <dgm:t>
        <a:bodyPr/>
        <a:lstStyle/>
        <a:p>
          <a:endParaRPr lang="en-US"/>
        </a:p>
      </dgm:t>
    </dgm:pt>
    <dgm:pt modelId="{24A0BA00-F210-4E29-A214-94CC924E5FA1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Agents move in the center circle</a:t>
          </a:r>
        </a:p>
      </dgm:t>
    </dgm:pt>
    <dgm:pt modelId="{614517B4-759F-487F-A220-A2CB667694E4}" type="sibTrans" cxnId="{070911AD-D50F-4C15-AEE3-20AE57724BAE}">
      <dgm:prSet/>
      <dgm:spPr/>
      <dgm:t>
        <a:bodyPr/>
        <a:lstStyle/>
        <a:p>
          <a:endParaRPr lang="en-US"/>
        </a:p>
      </dgm:t>
    </dgm:pt>
    <dgm:pt modelId="{08E6A7B0-17F4-490D-BFDF-F324B2091AC5}" type="parTrans" cxnId="{070911AD-D50F-4C15-AEE3-20AE57724BAE}">
      <dgm:prSet/>
      <dgm:spPr/>
      <dgm:t>
        <a:bodyPr/>
        <a:lstStyle/>
        <a:p>
          <a:endParaRPr lang="en-US"/>
        </a:p>
      </dgm:t>
    </dgm:pt>
    <dgm:pt modelId="{33C5B366-4AA4-447D-98B6-93E107F75C10}" type="pres">
      <dgm:prSet presAssocID="{AD1F0893-3C11-4EA0-8C1D-71E687753EFF}" presName="Name0" presStyleCnt="0">
        <dgm:presLayoutVars>
          <dgm:dir/>
          <dgm:animLvl val="lvl"/>
          <dgm:resizeHandles val="exact"/>
        </dgm:presLayoutVars>
      </dgm:prSet>
      <dgm:spPr/>
    </dgm:pt>
    <dgm:pt modelId="{A49C340F-8389-4D4A-826F-D65D19CE21B5}" type="pres">
      <dgm:prSet presAssocID="{2E0D0EDF-8491-40CF-9EB1-9A1D63E8EDE1}" presName="composite" presStyleCnt="0"/>
      <dgm:spPr/>
    </dgm:pt>
    <dgm:pt modelId="{A7500E44-C333-46EF-B5A1-E85671081CBD}" type="pres">
      <dgm:prSet presAssocID="{2E0D0EDF-8491-40CF-9EB1-9A1D63E8EDE1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43A94856-34D5-4E01-A07C-A8ED5522D00E}" type="pres">
      <dgm:prSet presAssocID="{2E0D0EDF-8491-40CF-9EB1-9A1D63E8EDE1}" presName="desTx" presStyleLbl="revTx" presStyleIdx="0" presStyleCnt="2">
        <dgm:presLayoutVars>
          <dgm:bulletEnabled val="1"/>
        </dgm:presLayoutVars>
      </dgm:prSet>
      <dgm:spPr/>
    </dgm:pt>
    <dgm:pt modelId="{3FB8C869-BF66-4461-84C1-07144C0A1814}" type="pres">
      <dgm:prSet presAssocID="{525CBFC4-3D5A-4C68-B2F6-86BBCAE5FC4C}" presName="space" presStyleCnt="0"/>
      <dgm:spPr/>
    </dgm:pt>
    <dgm:pt modelId="{90A03463-61DC-441F-8F15-BAB6A71E1EB0}" type="pres">
      <dgm:prSet presAssocID="{9308112C-A93A-44C5-A999-6C47E8453736}" presName="composite" presStyleCnt="0"/>
      <dgm:spPr/>
    </dgm:pt>
    <dgm:pt modelId="{0034C47B-5BA8-4B4D-A096-5A984FC6C50C}" type="pres">
      <dgm:prSet presAssocID="{9308112C-A93A-44C5-A999-6C47E8453736}" presName="par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B63A6631-BA07-4F70-99B3-9F6D3C7E21D9}" type="pres">
      <dgm:prSet presAssocID="{9308112C-A93A-44C5-A999-6C47E8453736}" presName="desTx" presStyleLbl="revTx" presStyleIdx="1" presStyleCnt="2">
        <dgm:presLayoutVars>
          <dgm:bulletEnabled val="1"/>
        </dgm:presLayoutVars>
      </dgm:prSet>
      <dgm:spPr/>
    </dgm:pt>
  </dgm:ptLst>
  <dgm:cxnLst>
    <dgm:cxn modelId="{91005409-6644-4CDB-AAA1-2634B6C171DD}" srcId="{EF737474-EDB0-4A79-AFF4-DA9E52F1DFFB}" destId="{CDA404B3-907A-4F7C-9BF0-E6051861286C}" srcOrd="0" destOrd="0" parTransId="{F86779F9-F9AA-4539-8015-71DBB7D56EBA}" sibTransId="{C7AF60B9-CE3E-4D08-B206-28840F3D2909}"/>
    <dgm:cxn modelId="{5E2EE40F-A99D-4DC1-B34B-1D21C86B4DAD}" type="presOf" srcId="{EF737474-EDB0-4A79-AFF4-DA9E52F1DFFB}" destId="{B63A6631-BA07-4F70-99B3-9F6D3C7E21D9}" srcOrd="0" destOrd="0" presId="urn:microsoft.com/office/officeart/2005/8/layout/chevron1"/>
    <dgm:cxn modelId="{18A6861A-BA5E-4A8A-99D6-92C9F2C0A80A}" type="presOf" srcId="{5FBA05DF-13EC-4DE5-9484-94239CDA087C}" destId="{43A94856-34D5-4E01-A07C-A8ED5522D00E}" srcOrd="0" destOrd="0" presId="urn:microsoft.com/office/officeart/2005/8/layout/chevron1"/>
    <dgm:cxn modelId="{0AAC1C1B-D49C-4815-8967-1BC683A58390}" srcId="{2E0D0EDF-8491-40CF-9EB1-9A1D63E8EDE1}" destId="{5FBA05DF-13EC-4DE5-9484-94239CDA087C}" srcOrd="0" destOrd="0" parTransId="{6092C57B-156D-46ED-9DB5-1B2CEBC0F537}" sibTransId="{0855F0D3-17A3-439F-8081-6D783ACDC1E5}"/>
    <dgm:cxn modelId="{9285C147-A542-4BA4-A6FC-BBF5D12B876B}" srcId="{AD1F0893-3C11-4EA0-8C1D-71E687753EFF}" destId="{2E0D0EDF-8491-40CF-9EB1-9A1D63E8EDE1}" srcOrd="0" destOrd="0" parTransId="{8B4A0405-6FEE-4FF8-9911-FC882F1C6410}" sibTransId="{525CBFC4-3D5A-4C68-B2F6-86BBCAE5FC4C}"/>
    <dgm:cxn modelId="{E46BD368-8A15-43AC-A165-D86693977E3A}" type="presOf" srcId="{2E0D0EDF-8491-40CF-9EB1-9A1D63E8EDE1}" destId="{A7500E44-C333-46EF-B5A1-E85671081CBD}" srcOrd="0" destOrd="0" presId="urn:microsoft.com/office/officeart/2005/8/layout/chevron1"/>
    <dgm:cxn modelId="{B3A7FE6F-6D2E-4A93-BD94-A6EE4385CDF6}" type="presOf" srcId="{0C5F9D4C-D08D-4102-B9D0-0E5219598446}" destId="{B63A6631-BA07-4F70-99B3-9F6D3C7E21D9}" srcOrd="0" destOrd="2" presId="urn:microsoft.com/office/officeart/2005/8/layout/chevron1"/>
    <dgm:cxn modelId="{FD205B52-4BE1-4B0F-B5B8-55BEE1E96A0E}" type="presOf" srcId="{24A0BA00-F210-4E29-A214-94CC924E5FA1}" destId="{43A94856-34D5-4E01-A07C-A8ED5522D00E}" srcOrd="0" destOrd="1" presId="urn:microsoft.com/office/officeart/2005/8/layout/chevron1"/>
    <dgm:cxn modelId="{87B21A84-E86D-405B-9812-4AB0E415A31B}" srcId="{EF737474-EDB0-4A79-AFF4-DA9E52F1DFFB}" destId="{0C5F9D4C-D08D-4102-B9D0-0E5219598446}" srcOrd="1" destOrd="0" parTransId="{A51CE0B2-9ED0-4D4F-A169-A8B1086E7D92}" sibTransId="{C8D48E06-9D09-43C0-A3FC-EDCE819CB501}"/>
    <dgm:cxn modelId="{51065497-1B1F-4E6D-B3B9-F71CF5358AF9}" type="presOf" srcId="{AD1F0893-3C11-4EA0-8C1D-71E687753EFF}" destId="{33C5B366-4AA4-447D-98B6-93E107F75C10}" srcOrd="0" destOrd="0" presId="urn:microsoft.com/office/officeart/2005/8/layout/chevron1"/>
    <dgm:cxn modelId="{DDAF9FA8-6529-40BE-838D-2D9184CD49D3}" type="presOf" srcId="{CC3EF980-B589-4282-BD93-2F53A539B1BF}" destId="{43A94856-34D5-4E01-A07C-A8ED5522D00E}" srcOrd="0" destOrd="2" presId="urn:microsoft.com/office/officeart/2005/8/layout/chevron1"/>
    <dgm:cxn modelId="{070911AD-D50F-4C15-AEE3-20AE57724BAE}" srcId="{5FBA05DF-13EC-4DE5-9484-94239CDA087C}" destId="{24A0BA00-F210-4E29-A214-94CC924E5FA1}" srcOrd="0" destOrd="0" parTransId="{08E6A7B0-17F4-490D-BFDF-F324B2091AC5}" sibTransId="{614517B4-759F-487F-A220-A2CB667694E4}"/>
    <dgm:cxn modelId="{4BA788AD-A438-4395-AE69-DC54918F3DFC}" srcId="{5FBA05DF-13EC-4DE5-9484-94239CDA087C}" destId="{CC3EF980-B589-4282-BD93-2F53A539B1BF}" srcOrd="1" destOrd="0" parTransId="{9FB74D26-4107-42AD-B63F-8D3DC6905D39}" sibTransId="{601F6B71-213D-427B-8263-C65DB780D49A}"/>
    <dgm:cxn modelId="{5E21ACC7-E3BE-4E1C-A3C3-AE59B3DF01A1}" srcId="{9308112C-A93A-44C5-A999-6C47E8453736}" destId="{EF737474-EDB0-4A79-AFF4-DA9E52F1DFFB}" srcOrd="0" destOrd="0" parTransId="{9E8D00C2-30C9-4A5B-9D5B-BE8AE7BDDD6A}" sibTransId="{A359F8E9-49E7-49F9-A64B-CB70D2A8D9E2}"/>
    <dgm:cxn modelId="{3CDC72E0-E2D3-4FA7-BCB2-E05889495852}" type="presOf" srcId="{9308112C-A93A-44C5-A999-6C47E8453736}" destId="{0034C47B-5BA8-4B4D-A096-5A984FC6C50C}" srcOrd="0" destOrd="0" presId="urn:microsoft.com/office/officeart/2005/8/layout/chevron1"/>
    <dgm:cxn modelId="{3AF6CCF0-801B-49ED-BBEA-48525EFBB030}" type="presOf" srcId="{CDA404B3-907A-4F7C-9BF0-E6051861286C}" destId="{B63A6631-BA07-4F70-99B3-9F6D3C7E21D9}" srcOrd="0" destOrd="1" presId="urn:microsoft.com/office/officeart/2005/8/layout/chevron1"/>
    <dgm:cxn modelId="{C8F26DFE-A4B9-4271-828F-82EA6D00941D}" srcId="{AD1F0893-3C11-4EA0-8C1D-71E687753EFF}" destId="{9308112C-A93A-44C5-A999-6C47E8453736}" srcOrd="1" destOrd="0" parTransId="{5940A486-EB81-4365-BE6A-1E247FC2FD43}" sibTransId="{5E70CB0E-5E01-4045-A272-2A61F0930970}"/>
    <dgm:cxn modelId="{1A17E87F-7587-447E-8FD3-30B81C68753E}" type="presParOf" srcId="{33C5B366-4AA4-447D-98B6-93E107F75C10}" destId="{A49C340F-8389-4D4A-826F-D65D19CE21B5}" srcOrd="0" destOrd="0" presId="urn:microsoft.com/office/officeart/2005/8/layout/chevron1"/>
    <dgm:cxn modelId="{0DCD7DC6-190C-437D-8D9D-DF0B1031F60B}" type="presParOf" srcId="{A49C340F-8389-4D4A-826F-D65D19CE21B5}" destId="{A7500E44-C333-46EF-B5A1-E85671081CBD}" srcOrd="0" destOrd="0" presId="urn:microsoft.com/office/officeart/2005/8/layout/chevron1"/>
    <dgm:cxn modelId="{6CBB30CA-5288-4436-A937-E7E24D9B371C}" type="presParOf" srcId="{A49C340F-8389-4D4A-826F-D65D19CE21B5}" destId="{43A94856-34D5-4E01-A07C-A8ED5522D00E}" srcOrd="1" destOrd="0" presId="urn:microsoft.com/office/officeart/2005/8/layout/chevron1"/>
    <dgm:cxn modelId="{4FF4354A-1551-4FD7-BEE8-824D9F6A7B9F}" type="presParOf" srcId="{33C5B366-4AA4-447D-98B6-93E107F75C10}" destId="{3FB8C869-BF66-4461-84C1-07144C0A1814}" srcOrd="1" destOrd="0" presId="urn:microsoft.com/office/officeart/2005/8/layout/chevron1"/>
    <dgm:cxn modelId="{26AB92DD-6789-4D90-B518-7C5A954B75D2}" type="presParOf" srcId="{33C5B366-4AA4-447D-98B6-93E107F75C10}" destId="{90A03463-61DC-441F-8F15-BAB6A71E1EB0}" srcOrd="2" destOrd="0" presId="urn:microsoft.com/office/officeart/2005/8/layout/chevron1"/>
    <dgm:cxn modelId="{2F7FA53E-CE96-4DE5-87EC-EC752A2C4B66}" type="presParOf" srcId="{90A03463-61DC-441F-8F15-BAB6A71E1EB0}" destId="{0034C47B-5BA8-4B4D-A096-5A984FC6C50C}" srcOrd="0" destOrd="0" presId="urn:microsoft.com/office/officeart/2005/8/layout/chevron1"/>
    <dgm:cxn modelId="{7B9EBC20-A052-4175-9C6B-328831C31DF6}" type="presParOf" srcId="{90A03463-61DC-441F-8F15-BAB6A71E1EB0}" destId="{B63A6631-BA07-4F70-99B3-9F6D3C7E21D9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5AA034-6E1B-4418-B361-81D8E406137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F246E60-96F6-46A2-B428-EF612099E5E1}">
      <dgm:prSet/>
      <dgm:spPr/>
      <dgm:t>
        <a:bodyPr/>
        <a:lstStyle/>
        <a:p>
          <a:r>
            <a:rPr lang="en-US" noProof="0" dirty="0"/>
            <a:t>Distance and direction to center</a:t>
          </a:r>
        </a:p>
      </dgm:t>
    </dgm:pt>
    <dgm:pt modelId="{BFD08A09-261F-413A-9FB0-4A87F84DF8C4}" type="parTrans" cxnId="{002E3D81-BF77-48AC-BAAE-A0A1C216DC4E}">
      <dgm:prSet/>
      <dgm:spPr/>
      <dgm:t>
        <a:bodyPr/>
        <a:lstStyle/>
        <a:p>
          <a:endParaRPr lang="en-US"/>
        </a:p>
      </dgm:t>
    </dgm:pt>
    <dgm:pt modelId="{9EC8448E-C6D4-4AEF-BF25-048769496524}" type="sibTrans" cxnId="{002E3D81-BF77-48AC-BAAE-A0A1C216DC4E}">
      <dgm:prSet/>
      <dgm:spPr/>
      <dgm:t>
        <a:bodyPr/>
        <a:lstStyle/>
        <a:p>
          <a:endParaRPr lang="en-US"/>
        </a:p>
      </dgm:t>
    </dgm:pt>
    <dgm:pt modelId="{1B13D3D3-7D12-45F6-8C3D-6D5EA5A9324E}">
      <dgm:prSet/>
      <dgm:spPr/>
      <dgm:t>
        <a:bodyPr/>
        <a:lstStyle/>
        <a:p>
          <a:r>
            <a:rPr lang="en-US" noProof="0" dirty="0"/>
            <a:t>Nearest room's distance, direction, and occupancy</a:t>
          </a:r>
        </a:p>
      </dgm:t>
    </dgm:pt>
    <dgm:pt modelId="{C79BA141-8B60-46B4-9C9A-351ED23282BD}" type="parTrans" cxnId="{DA6931FF-5FA5-4BAC-ADA3-369FD19D58F9}">
      <dgm:prSet/>
      <dgm:spPr/>
      <dgm:t>
        <a:bodyPr/>
        <a:lstStyle/>
        <a:p>
          <a:endParaRPr lang="en-US"/>
        </a:p>
      </dgm:t>
    </dgm:pt>
    <dgm:pt modelId="{3F39C246-59B4-4729-8FD3-A673C44D6619}" type="sibTrans" cxnId="{DA6931FF-5FA5-4BAC-ADA3-369FD19D58F9}">
      <dgm:prSet/>
      <dgm:spPr/>
      <dgm:t>
        <a:bodyPr/>
        <a:lstStyle/>
        <a:p>
          <a:endParaRPr lang="en-US"/>
        </a:p>
      </dgm:t>
    </dgm:pt>
    <dgm:pt modelId="{BC7DC77F-6537-4100-8A26-0ACBDD87C714}">
      <dgm:prSet/>
      <dgm:spPr/>
      <dgm:t>
        <a:bodyPr/>
        <a:lstStyle/>
        <a:p>
          <a:r>
            <a:rPr lang="en-US" noProof="0" dirty="0"/>
            <a:t>Nearest agent’s distance &amp; direction</a:t>
          </a:r>
        </a:p>
      </dgm:t>
    </dgm:pt>
    <dgm:pt modelId="{8BFFD234-9BA7-4C93-BC5D-D717385D587B}" type="parTrans" cxnId="{285151A5-5480-4435-B23B-95D5DDCE604D}">
      <dgm:prSet/>
      <dgm:spPr/>
      <dgm:t>
        <a:bodyPr/>
        <a:lstStyle/>
        <a:p>
          <a:endParaRPr lang="en-US"/>
        </a:p>
      </dgm:t>
    </dgm:pt>
    <dgm:pt modelId="{C9FF7F8A-F9EF-4D81-B6B1-4B78BB4002C4}" type="sibTrans" cxnId="{285151A5-5480-4435-B23B-95D5DDCE604D}">
      <dgm:prSet/>
      <dgm:spPr/>
      <dgm:t>
        <a:bodyPr/>
        <a:lstStyle/>
        <a:p>
          <a:endParaRPr lang="en-US"/>
        </a:p>
      </dgm:t>
    </dgm:pt>
    <dgm:pt modelId="{B34FB281-A877-4EA8-915A-3D43A087351B}">
      <dgm:prSet/>
      <dgm:spPr/>
      <dgm:t>
        <a:bodyPr/>
        <a:lstStyle/>
        <a:p>
          <a:r>
            <a:rPr lang="en-US" noProof="0" dirty="0"/>
            <a:t>Phase indicator (binary flag)</a:t>
          </a:r>
        </a:p>
      </dgm:t>
    </dgm:pt>
    <dgm:pt modelId="{CCB77526-0A5F-45F8-826D-CCCD2878E3BF}" type="parTrans" cxnId="{7244DE0A-0353-465D-8B29-189AE94CC16E}">
      <dgm:prSet/>
      <dgm:spPr/>
      <dgm:t>
        <a:bodyPr/>
        <a:lstStyle/>
        <a:p>
          <a:endParaRPr lang="en-US"/>
        </a:p>
      </dgm:t>
    </dgm:pt>
    <dgm:pt modelId="{4C971CD4-138B-4CDE-A908-C8B127459469}" type="sibTrans" cxnId="{7244DE0A-0353-465D-8B29-189AE94CC16E}">
      <dgm:prSet/>
      <dgm:spPr/>
      <dgm:t>
        <a:bodyPr/>
        <a:lstStyle/>
        <a:p>
          <a:endParaRPr lang="en-US"/>
        </a:p>
      </dgm:t>
    </dgm:pt>
    <dgm:pt modelId="{2A77A598-0521-4A24-9A19-EB3CEF563122}" type="pres">
      <dgm:prSet presAssocID="{285AA034-6E1B-4418-B361-81D8E406137A}" presName="linear" presStyleCnt="0">
        <dgm:presLayoutVars>
          <dgm:animLvl val="lvl"/>
          <dgm:resizeHandles val="exact"/>
        </dgm:presLayoutVars>
      </dgm:prSet>
      <dgm:spPr/>
    </dgm:pt>
    <dgm:pt modelId="{27803DAA-2D5E-46C3-843A-FC381400D22A}" type="pres">
      <dgm:prSet presAssocID="{DF246E60-96F6-46A2-B428-EF612099E5E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C046DC6-9546-4045-8621-06535CFCE49C}" type="pres">
      <dgm:prSet presAssocID="{9EC8448E-C6D4-4AEF-BF25-048769496524}" presName="spacer" presStyleCnt="0"/>
      <dgm:spPr/>
    </dgm:pt>
    <dgm:pt modelId="{1F80CE0A-B41E-4236-86C8-5D69709051EC}" type="pres">
      <dgm:prSet presAssocID="{1B13D3D3-7D12-45F6-8C3D-6D5EA5A9324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F984055-C2B1-466E-9E01-FB055A8DE98A}" type="pres">
      <dgm:prSet presAssocID="{3F39C246-59B4-4729-8FD3-A673C44D6619}" presName="spacer" presStyleCnt="0"/>
      <dgm:spPr/>
    </dgm:pt>
    <dgm:pt modelId="{15D3F029-248F-4DF5-A24A-19BF8E4816DA}" type="pres">
      <dgm:prSet presAssocID="{BC7DC77F-6537-4100-8A26-0ACBDD87C71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CD4FB20-FB3B-4E19-BFD0-B72B1BB4E0CB}" type="pres">
      <dgm:prSet presAssocID="{C9FF7F8A-F9EF-4D81-B6B1-4B78BB4002C4}" presName="spacer" presStyleCnt="0"/>
      <dgm:spPr/>
    </dgm:pt>
    <dgm:pt modelId="{F54FC742-843F-4BD4-B1E1-239F4F6B7B83}" type="pres">
      <dgm:prSet presAssocID="{B34FB281-A877-4EA8-915A-3D43A087351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244DE0A-0353-465D-8B29-189AE94CC16E}" srcId="{285AA034-6E1B-4418-B361-81D8E406137A}" destId="{B34FB281-A877-4EA8-915A-3D43A087351B}" srcOrd="3" destOrd="0" parTransId="{CCB77526-0A5F-45F8-826D-CCCD2878E3BF}" sibTransId="{4C971CD4-138B-4CDE-A908-C8B127459469}"/>
    <dgm:cxn modelId="{46E3E514-702B-408F-9CB8-87E5E881AB11}" type="presOf" srcId="{B34FB281-A877-4EA8-915A-3D43A087351B}" destId="{F54FC742-843F-4BD4-B1E1-239F4F6B7B83}" srcOrd="0" destOrd="0" presId="urn:microsoft.com/office/officeart/2005/8/layout/vList2"/>
    <dgm:cxn modelId="{CFB88F45-09F0-4550-98B4-37CD3C236C47}" type="presOf" srcId="{285AA034-6E1B-4418-B361-81D8E406137A}" destId="{2A77A598-0521-4A24-9A19-EB3CEF563122}" srcOrd="0" destOrd="0" presId="urn:microsoft.com/office/officeart/2005/8/layout/vList2"/>
    <dgm:cxn modelId="{0E01B26F-0884-4649-9B4C-8A4C4795EF1D}" type="presOf" srcId="{1B13D3D3-7D12-45F6-8C3D-6D5EA5A9324E}" destId="{1F80CE0A-B41E-4236-86C8-5D69709051EC}" srcOrd="0" destOrd="0" presId="urn:microsoft.com/office/officeart/2005/8/layout/vList2"/>
    <dgm:cxn modelId="{002E3D81-BF77-48AC-BAAE-A0A1C216DC4E}" srcId="{285AA034-6E1B-4418-B361-81D8E406137A}" destId="{DF246E60-96F6-46A2-B428-EF612099E5E1}" srcOrd="0" destOrd="0" parTransId="{BFD08A09-261F-413A-9FB0-4A87F84DF8C4}" sibTransId="{9EC8448E-C6D4-4AEF-BF25-048769496524}"/>
    <dgm:cxn modelId="{4CAAB9A1-1B5E-4644-A774-0C7A0C4CD230}" type="presOf" srcId="{DF246E60-96F6-46A2-B428-EF612099E5E1}" destId="{27803DAA-2D5E-46C3-843A-FC381400D22A}" srcOrd="0" destOrd="0" presId="urn:microsoft.com/office/officeart/2005/8/layout/vList2"/>
    <dgm:cxn modelId="{285151A5-5480-4435-B23B-95D5DDCE604D}" srcId="{285AA034-6E1B-4418-B361-81D8E406137A}" destId="{BC7DC77F-6537-4100-8A26-0ACBDD87C714}" srcOrd="2" destOrd="0" parTransId="{8BFFD234-9BA7-4C93-BC5D-D717385D587B}" sibTransId="{C9FF7F8A-F9EF-4D81-B6B1-4B78BB4002C4}"/>
    <dgm:cxn modelId="{383C88B1-4601-460F-B136-675654F797CB}" type="presOf" srcId="{BC7DC77F-6537-4100-8A26-0ACBDD87C714}" destId="{15D3F029-248F-4DF5-A24A-19BF8E4816DA}" srcOrd="0" destOrd="0" presId="urn:microsoft.com/office/officeart/2005/8/layout/vList2"/>
    <dgm:cxn modelId="{DA6931FF-5FA5-4BAC-ADA3-369FD19D58F9}" srcId="{285AA034-6E1B-4418-B361-81D8E406137A}" destId="{1B13D3D3-7D12-45F6-8C3D-6D5EA5A9324E}" srcOrd="1" destOrd="0" parTransId="{C79BA141-8B60-46B4-9C9A-351ED23282BD}" sibTransId="{3F39C246-59B4-4729-8FD3-A673C44D6619}"/>
    <dgm:cxn modelId="{2623DDB4-9A4C-4FC3-A747-D4E4DAC3F560}" type="presParOf" srcId="{2A77A598-0521-4A24-9A19-EB3CEF563122}" destId="{27803DAA-2D5E-46C3-843A-FC381400D22A}" srcOrd="0" destOrd="0" presId="urn:microsoft.com/office/officeart/2005/8/layout/vList2"/>
    <dgm:cxn modelId="{A6AD76FB-6376-414C-9B04-CC05D6FB7560}" type="presParOf" srcId="{2A77A598-0521-4A24-9A19-EB3CEF563122}" destId="{1C046DC6-9546-4045-8621-06535CFCE49C}" srcOrd="1" destOrd="0" presId="urn:microsoft.com/office/officeart/2005/8/layout/vList2"/>
    <dgm:cxn modelId="{15C84012-E578-45FA-9FC9-5D2D9BF2BC7B}" type="presParOf" srcId="{2A77A598-0521-4A24-9A19-EB3CEF563122}" destId="{1F80CE0A-B41E-4236-86C8-5D69709051EC}" srcOrd="2" destOrd="0" presId="urn:microsoft.com/office/officeart/2005/8/layout/vList2"/>
    <dgm:cxn modelId="{3BC26DC0-4827-4519-AAE5-B61499FEB1BE}" type="presParOf" srcId="{2A77A598-0521-4A24-9A19-EB3CEF563122}" destId="{4F984055-C2B1-466E-9E01-FB055A8DE98A}" srcOrd="3" destOrd="0" presId="urn:microsoft.com/office/officeart/2005/8/layout/vList2"/>
    <dgm:cxn modelId="{CD09BAF1-29FB-40E5-9DB7-644CF1110443}" type="presParOf" srcId="{2A77A598-0521-4A24-9A19-EB3CEF563122}" destId="{15D3F029-248F-4DF5-A24A-19BF8E4816DA}" srcOrd="4" destOrd="0" presId="urn:microsoft.com/office/officeart/2005/8/layout/vList2"/>
    <dgm:cxn modelId="{286B7EB6-443C-4168-B089-63AE650AA5AB}" type="presParOf" srcId="{2A77A598-0521-4A24-9A19-EB3CEF563122}" destId="{CCD4FB20-FB3B-4E19-BFD0-B72B1BB4E0CB}" srcOrd="5" destOrd="0" presId="urn:microsoft.com/office/officeart/2005/8/layout/vList2"/>
    <dgm:cxn modelId="{6B88ED46-B77F-495E-A40A-AB9D065F2C12}" type="presParOf" srcId="{2A77A598-0521-4A24-9A19-EB3CEF563122}" destId="{F54FC742-843F-4BD4-B1E1-239F4F6B7B8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D92A93-5A2D-4F5D-A45E-9E8A688A83F6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50F7FE3-C3B4-4666-998B-D3BD1E6C2A1C}">
      <dgm:prSet/>
      <dgm:spPr/>
      <dgm:t>
        <a:bodyPr/>
        <a:lstStyle/>
        <a:p>
          <a:r>
            <a:rPr lang="en-US" b="0" i="0" baseline="0"/>
            <a:t>Activated per phase: "spinning", "claiming", or "both".</a:t>
          </a:r>
          <a:endParaRPr lang="en-US"/>
        </a:p>
      </dgm:t>
    </dgm:pt>
    <dgm:pt modelId="{C3EE1D85-D870-44F0-ABCE-CC0D392E9B52}" type="parTrans" cxnId="{5EB45567-5510-4F46-A304-833793CAA2D2}">
      <dgm:prSet/>
      <dgm:spPr/>
      <dgm:t>
        <a:bodyPr/>
        <a:lstStyle/>
        <a:p>
          <a:endParaRPr lang="en-US"/>
        </a:p>
      </dgm:t>
    </dgm:pt>
    <dgm:pt modelId="{A72E64F4-CD03-4A57-822E-F922E2E82691}" type="sibTrans" cxnId="{5EB45567-5510-4F46-A304-833793CAA2D2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AF8BB046-0048-445A-9D39-EB8112027B3E}">
      <dgm:prSet/>
      <dgm:spPr/>
      <dgm:t>
        <a:bodyPr/>
        <a:lstStyle/>
        <a:p>
          <a:r>
            <a:rPr lang="en-US" b="0" i="0" baseline="0"/>
            <a:t>Dynamically toggled via .active flag.</a:t>
          </a:r>
          <a:endParaRPr lang="en-US"/>
        </a:p>
      </dgm:t>
    </dgm:pt>
    <dgm:pt modelId="{FCB461E3-4198-43DC-9720-E7898E800BFA}" type="parTrans" cxnId="{04975C8A-8832-4DA2-B92A-48CED27184A0}">
      <dgm:prSet/>
      <dgm:spPr/>
      <dgm:t>
        <a:bodyPr/>
        <a:lstStyle/>
        <a:p>
          <a:endParaRPr lang="en-US"/>
        </a:p>
      </dgm:t>
    </dgm:pt>
    <dgm:pt modelId="{D4091536-6B72-4FB6-8538-4E8CC21043B9}" type="sibTrans" cxnId="{04975C8A-8832-4DA2-B92A-48CED27184A0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34FFEC63-60C8-47AD-AE6D-12E198EC11BB}">
      <dgm:prSet/>
      <dgm:spPr/>
      <dgm:t>
        <a:bodyPr/>
        <a:lstStyle/>
        <a:p>
          <a:r>
            <a:rPr lang="en-US" b="0" i="0" baseline="0" dirty="0"/>
            <a:t>All reward logic inherits from a </a:t>
          </a:r>
          <a:r>
            <a:rPr lang="en-US" b="1" i="0" baseline="0" dirty="0"/>
            <a:t>base </a:t>
          </a:r>
          <a:r>
            <a:rPr lang="en-US" b="1" i="0" baseline="0" dirty="0" err="1"/>
            <a:t>RewardModule</a:t>
          </a:r>
          <a:r>
            <a:rPr lang="en-US" b="0" i="0" baseline="0" dirty="0"/>
            <a:t>.</a:t>
          </a:r>
          <a:endParaRPr lang="en-US" dirty="0"/>
        </a:p>
      </dgm:t>
    </dgm:pt>
    <dgm:pt modelId="{751F29AB-0CA4-49CB-93FE-23353E518B3B}" type="sibTrans" cxnId="{612C6796-CAB6-41DF-A9DF-D67AB12C4E26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966022DB-81EB-46AB-BDFE-23A73FEAE9A5}" type="parTrans" cxnId="{612C6796-CAB6-41DF-A9DF-D67AB12C4E26}">
      <dgm:prSet/>
      <dgm:spPr/>
      <dgm:t>
        <a:bodyPr/>
        <a:lstStyle/>
        <a:p>
          <a:endParaRPr lang="en-US"/>
        </a:p>
      </dgm:t>
    </dgm:pt>
    <dgm:pt modelId="{3732E7D1-273E-4EED-886F-A7A73A242C48}" type="pres">
      <dgm:prSet presAssocID="{17D92A93-5A2D-4F5D-A45E-9E8A688A83F6}" presName="Name0" presStyleCnt="0">
        <dgm:presLayoutVars>
          <dgm:animLvl val="lvl"/>
          <dgm:resizeHandles val="exact"/>
        </dgm:presLayoutVars>
      </dgm:prSet>
      <dgm:spPr/>
    </dgm:pt>
    <dgm:pt modelId="{F8207B5C-13E8-4824-8C75-9306E83D6801}" type="pres">
      <dgm:prSet presAssocID="{34FFEC63-60C8-47AD-AE6D-12E198EC11BB}" presName="compositeNode" presStyleCnt="0">
        <dgm:presLayoutVars>
          <dgm:bulletEnabled val="1"/>
        </dgm:presLayoutVars>
      </dgm:prSet>
      <dgm:spPr/>
    </dgm:pt>
    <dgm:pt modelId="{77543060-1923-4449-8355-8CF6D0CCDEDB}" type="pres">
      <dgm:prSet presAssocID="{34FFEC63-60C8-47AD-AE6D-12E198EC11BB}" presName="bgRect" presStyleLbl="alignNode1" presStyleIdx="0" presStyleCnt="3"/>
      <dgm:spPr/>
    </dgm:pt>
    <dgm:pt modelId="{8B4BC268-253E-4DD0-8521-893DB3A002ED}" type="pres">
      <dgm:prSet presAssocID="{751F29AB-0CA4-49CB-93FE-23353E518B3B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7C89181A-8253-4C4B-AA3C-EAA0170260F0}" type="pres">
      <dgm:prSet presAssocID="{34FFEC63-60C8-47AD-AE6D-12E198EC11BB}" presName="nodeRect" presStyleLbl="alignNode1" presStyleIdx="0" presStyleCnt="3">
        <dgm:presLayoutVars>
          <dgm:bulletEnabled val="1"/>
        </dgm:presLayoutVars>
      </dgm:prSet>
      <dgm:spPr/>
    </dgm:pt>
    <dgm:pt modelId="{2898FC67-1F2C-49DB-B4CF-64BF024EE138}" type="pres">
      <dgm:prSet presAssocID="{751F29AB-0CA4-49CB-93FE-23353E518B3B}" presName="sibTrans" presStyleCnt="0"/>
      <dgm:spPr/>
    </dgm:pt>
    <dgm:pt modelId="{6D27200B-2512-4660-A661-ABD36733F9AB}" type="pres">
      <dgm:prSet presAssocID="{250F7FE3-C3B4-4666-998B-D3BD1E6C2A1C}" presName="compositeNode" presStyleCnt="0">
        <dgm:presLayoutVars>
          <dgm:bulletEnabled val="1"/>
        </dgm:presLayoutVars>
      </dgm:prSet>
      <dgm:spPr/>
    </dgm:pt>
    <dgm:pt modelId="{9CF2E062-2F63-404E-A604-5F5B2AA7D226}" type="pres">
      <dgm:prSet presAssocID="{250F7FE3-C3B4-4666-998B-D3BD1E6C2A1C}" presName="bgRect" presStyleLbl="alignNode1" presStyleIdx="1" presStyleCnt="3"/>
      <dgm:spPr/>
    </dgm:pt>
    <dgm:pt modelId="{A6447DDE-0141-4249-8B36-A63EA3D5A537}" type="pres">
      <dgm:prSet presAssocID="{A72E64F4-CD03-4A57-822E-F922E2E82691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50343B52-0AE9-4B6F-A056-CB93ADA06B0B}" type="pres">
      <dgm:prSet presAssocID="{250F7FE3-C3B4-4666-998B-D3BD1E6C2A1C}" presName="nodeRect" presStyleLbl="alignNode1" presStyleIdx="1" presStyleCnt="3">
        <dgm:presLayoutVars>
          <dgm:bulletEnabled val="1"/>
        </dgm:presLayoutVars>
      </dgm:prSet>
      <dgm:spPr/>
    </dgm:pt>
    <dgm:pt modelId="{C2739D3B-6F1B-45BB-8BC4-F668D6F2D354}" type="pres">
      <dgm:prSet presAssocID="{A72E64F4-CD03-4A57-822E-F922E2E82691}" presName="sibTrans" presStyleCnt="0"/>
      <dgm:spPr/>
    </dgm:pt>
    <dgm:pt modelId="{52BF61DC-3D8E-46A1-8248-3CDED5CE39E1}" type="pres">
      <dgm:prSet presAssocID="{AF8BB046-0048-445A-9D39-EB8112027B3E}" presName="compositeNode" presStyleCnt="0">
        <dgm:presLayoutVars>
          <dgm:bulletEnabled val="1"/>
        </dgm:presLayoutVars>
      </dgm:prSet>
      <dgm:spPr/>
    </dgm:pt>
    <dgm:pt modelId="{B62C946A-A582-438A-8A8B-44F23E568B84}" type="pres">
      <dgm:prSet presAssocID="{AF8BB046-0048-445A-9D39-EB8112027B3E}" presName="bgRect" presStyleLbl="alignNode1" presStyleIdx="2" presStyleCnt="3"/>
      <dgm:spPr/>
    </dgm:pt>
    <dgm:pt modelId="{007C131B-D151-40DA-8B59-4AABB7BA7C70}" type="pres">
      <dgm:prSet presAssocID="{D4091536-6B72-4FB6-8538-4E8CC21043B9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E9BE3699-F309-4F8F-B04E-65F748909B0D}" type="pres">
      <dgm:prSet presAssocID="{AF8BB046-0048-445A-9D39-EB8112027B3E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1F873709-F371-4B14-A48D-C52EA85FEF33}" type="presOf" srcId="{250F7FE3-C3B4-4666-998B-D3BD1E6C2A1C}" destId="{9CF2E062-2F63-404E-A604-5F5B2AA7D226}" srcOrd="0" destOrd="0" presId="urn:microsoft.com/office/officeart/2016/7/layout/LinearBlockProcessNumbered"/>
    <dgm:cxn modelId="{18DD190C-13AA-4FF2-AF6B-31DFA98C542F}" type="presOf" srcId="{34FFEC63-60C8-47AD-AE6D-12E198EC11BB}" destId="{77543060-1923-4449-8355-8CF6D0CCDEDB}" srcOrd="0" destOrd="0" presId="urn:microsoft.com/office/officeart/2016/7/layout/LinearBlockProcessNumbered"/>
    <dgm:cxn modelId="{EFE4E10D-854F-44E6-9757-602877C76143}" type="presOf" srcId="{250F7FE3-C3B4-4666-998B-D3BD1E6C2A1C}" destId="{50343B52-0AE9-4B6F-A056-CB93ADA06B0B}" srcOrd="1" destOrd="0" presId="urn:microsoft.com/office/officeart/2016/7/layout/LinearBlockProcessNumbered"/>
    <dgm:cxn modelId="{F2C99814-C7C0-4C77-BD0A-2D40092396DD}" type="presOf" srcId="{17D92A93-5A2D-4F5D-A45E-9E8A688A83F6}" destId="{3732E7D1-273E-4EED-886F-A7A73A242C48}" srcOrd="0" destOrd="0" presId="urn:microsoft.com/office/officeart/2016/7/layout/LinearBlockProcessNumbered"/>
    <dgm:cxn modelId="{E3E47923-5B6C-4BEF-BD84-FD930567ED2A}" type="presOf" srcId="{751F29AB-0CA4-49CB-93FE-23353E518B3B}" destId="{8B4BC268-253E-4DD0-8521-893DB3A002ED}" srcOrd="0" destOrd="0" presId="urn:microsoft.com/office/officeart/2016/7/layout/LinearBlockProcessNumbered"/>
    <dgm:cxn modelId="{F384133E-3C18-4030-9A47-9301863CD2A1}" type="presOf" srcId="{34FFEC63-60C8-47AD-AE6D-12E198EC11BB}" destId="{7C89181A-8253-4C4B-AA3C-EAA0170260F0}" srcOrd="1" destOrd="0" presId="urn:microsoft.com/office/officeart/2016/7/layout/LinearBlockProcessNumbered"/>
    <dgm:cxn modelId="{6C1E3867-FAC5-4E28-8E41-FA9237F16B69}" type="presOf" srcId="{D4091536-6B72-4FB6-8538-4E8CC21043B9}" destId="{007C131B-D151-40DA-8B59-4AABB7BA7C70}" srcOrd="0" destOrd="0" presId="urn:microsoft.com/office/officeart/2016/7/layout/LinearBlockProcessNumbered"/>
    <dgm:cxn modelId="{5EB45567-5510-4F46-A304-833793CAA2D2}" srcId="{17D92A93-5A2D-4F5D-A45E-9E8A688A83F6}" destId="{250F7FE3-C3B4-4666-998B-D3BD1E6C2A1C}" srcOrd="1" destOrd="0" parTransId="{C3EE1D85-D870-44F0-ABCE-CC0D392E9B52}" sibTransId="{A72E64F4-CD03-4A57-822E-F922E2E82691}"/>
    <dgm:cxn modelId="{D5B57C67-FA2B-435D-85C8-04DC623CEC92}" type="presOf" srcId="{A72E64F4-CD03-4A57-822E-F922E2E82691}" destId="{A6447DDE-0141-4249-8B36-A63EA3D5A537}" srcOrd="0" destOrd="0" presId="urn:microsoft.com/office/officeart/2016/7/layout/LinearBlockProcessNumbered"/>
    <dgm:cxn modelId="{3D777F7E-87B6-40DF-AA0F-655856DD628F}" type="presOf" srcId="{AF8BB046-0048-445A-9D39-EB8112027B3E}" destId="{B62C946A-A582-438A-8A8B-44F23E568B84}" srcOrd="0" destOrd="0" presId="urn:microsoft.com/office/officeart/2016/7/layout/LinearBlockProcessNumbered"/>
    <dgm:cxn modelId="{04975C8A-8832-4DA2-B92A-48CED27184A0}" srcId="{17D92A93-5A2D-4F5D-A45E-9E8A688A83F6}" destId="{AF8BB046-0048-445A-9D39-EB8112027B3E}" srcOrd="2" destOrd="0" parTransId="{FCB461E3-4198-43DC-9720-E7898E800BFA}" sibTransId="{D4091536-6B72-4FB6-8538-4E8CC21043B9}"/>
    <dgm:cxn modelId="{612C6796-CAB6-41DF-A9DF-D67AB12C4E26}" srcId="{17D92A93-5A2D-4F5D-A45E-9E8A688A83F6}" destId="{34FFEC63-60C8-47AD-AE6D-12E198EC11BB}" srcOrd="0" destOrd="0" parTransId="{966022DB-81EB-46AB-BDFE-23A73FEAE9A5}" sibTransId="{751F29AB-0CA4-49CB-93FE-23353E518B3B}"/>
    <dgm:cxn modelId="{1B69E8DE-9D1E-4AD6-8DDA-FE8779B7B95A}" type="presOf" srcId="{AF8BB046-0048-445A-9D39-EB8112027B3E}" destId="{E9BE3699-F309-4F8F-B04E-65F748909B0D}" srcOrd="1" destOrd="0" presId="urn:microsoft.com/office/officeart/2016/7/layout/LinearBlockProcessNumbered"/>
    <dgm:cxn modelId="{223B2105-9C2E-4E71-AE53-AB6DC005A5DB}" type="presParOf" srcId="{3732E7D1-273E-4EED-886F-A7A73A242C48}" destId="{F8207B5C-13E8-4824-8C75-9306E83D6801}" srcOrd="0" destOrd="0" presId="urn:microsoft.com/office/officeart/2016/7/layout/LinearBlockProcessNumbered"/>
    <dgm:cxn modelId="{87A4921E-D774-428C-807A-3FE63A6C753F}" type="presParOf" srcId="{F8207B5C-13E8-4824-8C75-9306E83D6801}" destId="{77543060-1923-4449-8355-8CF6D0CCDEDB}" srcOrd="0" destOrd="0" presId="urn:microsoft.com/office/officeart/2016/7/layout/LinearBlockProcessNumbered"/>
    <dgm:cxn modelId="{6B95220D-6FC5-4D5C-B9CF-AC66191226F6}" type="presParOf" srcId="{F8207B5C-13E8-4824-8C75-9306E83D6801}" destId="{8B4BC268-253E-4DD0-8521-893DB3A002ED}" srcOrd="1" destOrd="0" presId="urn:microsoft.com/office/officeart/2016/7/layout/LinearBlockProcessNumbered"/>
    <dgm:cxn modelId="{E9969A26-1BEC-4303-B340-A3D344302DFA}" type="presParOf" srcId="{F8207B5C-13E8-4824-8C75-9306E83D6801}" destId="{7C89181A-8253-4C4B-AA3C-EAA0170260F0}" srcOrd="2" destOrd="0" presId="urn:microsoft.com/office/officeart/2016/7/layout/LinearBlockProcessNumbered"/>
    <dgm:cxn modelId="{80534B3A-C00D-46A8-8ACA-789CD8288720}" type="presParOf" srcId="{3732E7D1-273E-4EED-886F-A7A73A242C48}" destId="{2898FC67-1F2C-49DB-B4CF-64BF024EE138}" srcOrd="1" destOrd="0" presId="urn:microsoft.com/office/officeart/2016/7/layout/LinearBlockProcessNumbered"/>
    <dgm:cxn modelId="{7A5EB4B9-63D4-4E66-B70C-B3405571652A}" type="presParOf" srcId="{3732E7D1-273E-4EED-886F-A7A73A242C48}" destId="{6D27200B-2512-4660-A661-ABD36733F9AB}" srcOrd="2" destOrd="0" presId="urn:microsoft.com/office/officeart/2016/7/layout/LinearBlockProcessNumbered"/>
    <dgm:cxn modelId="{F3D98CED-6AD2-494E-A4DE-73819FAC95BC}" type="presParOf" srcId="{6D27200B-2512-4660-A661-ABD36733F9AB}" destId="{9CF2E062-2F63-404E-A604-5F5B2AA7D226}" srcOrd="0" destOrd="0" presId="urn:microsoft.com/office/officeart/2016/7/layout/LinearBlockProcessNumbered"/>
    <dgm:cxn modelId="{52947103-8135-479D-BA89-7C9DCE786FE4}" type="presParOf" srcId="{6D27200B-2512-4660-A661-ABD36733F9AB}" destId="{A6447DDE-0141-4249-8B36-A63EA3D5A537}" srcOrd="1" destOrd="0" presId="urn:microsoft.com/office/officeart/2016/7/layout/LinearBlockProcessNumbered"/>
    <dgm:cxn modelId="{A06BD005-697F-4288-BA87-16F09019E09B}" type="presParOf" srcId="{6D27200B-2512-4660-A661-ABD36733F9AB}" destId="{50343B52-0AE9-4B6F-A056-CB93ADA06B0B}" srcOrd="2" destOrd="0" presId="urn:microsoft.com/office/officeart/2016/7/layout/LinearBlockProcessNumbered"/>
    <dgm:cxn modelId="{15340058-89F2-4BB3-8F35-0CAC1DBA053E}" type="presParOf" srcId="{3732E7D1-273E-4EED-886F-A7A73A242C48}" destId="{C2739D3B-6F1B-45BB-8BC4-F668D6F2D354}" srcOrd="3" destOrd="0" presId="urn:microsoft.com/office/officeart/2016/7/layout/LinearBlockProcessNumbered"/>
    <dgm:cxn modelId="{BF750426-9D89-468B-860C-9A860B63A8FB}" type="presParOf" srcId="{3732E7D1-273E-4EED-886F-A7A73A242C48}" destId="{52BF61DC-3D8E-46A1-8248-3CDED5CE39E1}" srcOrd="4" destOrd="0" presId="urn:microsoft.com/office/officeart/2016/7/layout/LinearBlockProcessNumbered"/>
    <dgm:cxn modelId="{EDBB0CB5-6E50-42BE-820F-E85488E41199}" type="presParOf" srcId="{52BF61DC-3D8E-46A1-8248-3CDED5CE39E1}" destId="{B62C946A-A582-438A-8A8B-44F23E568B84}" srcOrd="0" destOrd="0" presId="urn:microsoft.com/office/officeart/2016/7/layout/LinearBlockProcessNumbered"/>
    <dgm:cxn modelId="{E643566F-34F6-4060-BB8F-33BE840615D6}" type="presParOf" srcId="{52BF61DC-3D8E-46A1-8248-3CDED5CE39E1}" destId="{007C131B-D151-40DA-8B59-4AABB7BA7C70}" srcOrd="1" destOrd="0" presId="urn:microsoft.com/office/officeart/2016/7/layout/LinearBlockProcessNumbered"/>
    <dgm:cxn modelId="{B3F796BD-10BD-4DEE-8B65-DDDC323ED8D6}" type="presParOf" srcId="{52BF61DC-3D8E-46A1-8248-3CDED5CE39E1}" destId="{E9BE3699-F309-4F8F-B04E-65F748909B0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2F7DA9-B03E-4ACD-9352-DEFBFBA4AFD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AFA3785-E89C-4DBB-BC3D-B0422F2DB210}">
      <dgm:prSet/>
      <dgm:spPr/>
      <dgm:t>
        <a:bodyPr/>
        <a:lstStyle/>
        <a:p>
          <a:r>
            <a:rPr lang="en-US" b="1" dirty="0" err="1"/>
            <a:t>CloseToCenterReward</a:t>
          </a:r>
          <a:endParaRPr lang="hu-HU" b="1" dirty="0"/>
        </a:p>
        <a:p>
          <a:r>
            <a:rPr lang="en-US" dirty="0"/>
            <a:t>Move closer to arena center</a:t>
          </a:r>
        </a:p>
      </dgm:t>
    </dgm:pt>
    <dgm:pt modelId="{6C2719F6-F42D-427D-B7DA-7206941158DF}" type="parTrans" cxnId="{3371FBA2-9918-4D66-B3F1-81F83F5BD608}">
      <dgm:prSet/>
      <dgm:spPr/>
      <dgm:t>
        <a:bodyPr/>
        <a:lstStyle/>
        <a:p>
          <a:endParaRPr lang="en-US"/>
        </a:p>
      </dgm:t>
    </dgm:pt>
    <dgm:pt modelId="{484F25A7-DB4D-4980-AF48-9AA89BD03BD9}" type="sibTrans" cxnId="{3371FBA2-9918-4D66-B3F1-81F83F5BD608}">
      <dgm:prSet/>
      <dgm:spPr/>
      <dgm:t>
        <a:bodyPr/>
        <a:lstStyle/>
        <a:p>
          <a:endParaRPr lang="en-US"/>
        </a:p>
      </dgm:t>
    </dgm:pt>
    <dgm:pt modelId="{D5C09BE6-63C8-42B0-8C00-59843F06A5D8}">
      <dgm:prSet/>
      <dgm:spPr/>
      <dgm:t>
        <a:bodyPr/>
        <a:lstStyle/>
        <a:p>
          <a:r>
            <a:rPr lang="en-US" b="1" dirty="0" err="1"/>
            <a:t>InsideCenterReward</a:t>
          </a:r>
          <a:endParaRPr lang="hu-HU" b="1" dirty="0"/>
        </a:p>
        <a:p>
          <a:r>
            <a:rPr lang="en-US" dirty="0"/>
            <a:t>Stay inside center (reward/penalty)	</a:t>
          </a:r>
        </a:p>
      </dgm:t>
    </dgm:pt>
    <dgm:pt modelId="{66EE0B38-585D-4C5A-8A1B-ED104DC36F1E}" type="parTrans" cxnId="{00CEE106-C8E5-4AA1-8412-0CD2B75834EB}">
      <dgm:prSet/>
      <dgm:spPr/>
      <dgm:t>
        <a:bodyPr/>
        <a:lstStyle/>
        <a:p>
          <a:endParaRPr lang="en-US"/>
        </a:p>
      </dgm:t>
    </dgm:pt>
    <dgm:pt modelId="{416B588A-B942-42C1-99A1-ED62ABA9A4C5}" type="sibTrans" cxnId="{00CEE106-C8E5-4AA1-8412-0CD2B75834EB}">
      <dgm:prSet/>
      <dgm:spPr/>
      <dgm:t>
        <a:bodyPr/>
        <a:lstStyle/>
        <a:p>
          <a:endParaRPr lang="en-US"/>
        </a:p>
      </dgm:t>
    </dgm:pt>
    <dgm:pt modelId="{F8273E1B-121E-4198-B26C-E55A02A0F518}">
      <dgm:prSet/>
      <dgm:spPr/>
      <dgm:t>
        <a:bodyPr/>
        <a:lstStyle/>
        <a:p>
          <a:r>
            <a:rPr lang="en-US" b="1" dirty="0" err="1"/>
            <a:t>CollisionAvoidance</a:t>
          </a:r>
          <a:endParaRPr lang="hu-HU" b="1" dirty="0"/>
        </a:p>
        <a:p>
          <a:r>
            <a:rPr lang="en-US" dirty="0"/>
            <a:t>Maintain safe distance from others</a:t>
          </a:r>
        </a:p>
      </dgm:t>
    </dgm:pt>
    <dgm:pt modelId="{592EBBAE-7191-4540-BE94-EA4B530DD497}" type="parTrans" cxnId="{9C820EA1-6F7D-413A-9280-3B7FDB006756}">
      <dgm:prSet/>
      <dgm:spPr/>
      <dgm:t>
        <a:bodyPr/>
        <a:lstStyle/>
        <a:p>
          <a:endParaRPr lang="en-US"/>
        </a:p>
      </dgm:t>
    </dgm:pt>
    <dgm:pt modelId="{6DC0B6EB-FF9D-48DD-80CA-684D4D18548A}" type="sibTrans" cxnId="{9C820EA1-6F7D-413A-9280-3B7FDB006756}">
      <dgm:prSet/>
      <dgm:spPr/>
      <dgm:t>
        <a:bodyPr/>
        <a:lstStyle/>
        <a:p>
          <a:endParaRPr lang="en-US"/>
        </a:p>
      </dgm:t>
    </dgm:pt>
    <dgm:pt modelId="{F1A6616A-2CAD-4DC2-8AD7-DAE200FA892D}">
      <dgm:prSet/>
      <dgm:spPr/>
      <dgm:t>
        <a:bodyPr/>
        <a:lstStyle/>
        <a:p>
          <a:r>
            <a:rPr lang="en-US" b="1" dirty="0" err="1"/>
            <a:t>GetToRoomReward</a:t>
          </a:r>
          <a:endParaRPr lang="hu-HU" b="1" dirty="0"/>
        </a:p>
        <a:p>
          <a:r>
            <a:rPr lang="en-US" dirty="0"/>
            <a:t>Approach nearest available room</a:t>
          </a:r>
        </a:p>
      </dgm:t>
    </dgm:pt>
    <dgm:pt modelId="{19328755-AAB3-48CF-8AE5-5FBB44D5383C}" type="parTrans" cxnId="{9E192F67-3FBD-40DF-9856-01A91EBEE441}">
      <dgm:prSet/>
      <dgm:spPr/>
      <dgm:t>
        <a:bodyPr/>
        <a:lstStyle/>
        <a:p>
          <a:endParaRPr lang="en-US"/>
        </a:p>
      </dgm:t>
    </dgm:pt>
    <dgm:pt modelId="{CBD36329-EFA3-4A3A-950C-AA5B469FFA20}" type="sibTrans" cxnId="{9E192F67-3FBD-40DF-9856-01A91EBEE441}">
      <dgm:prSet/>
      <dgm:spPr/>
      <dgm:t>
        <a:bodyPr/>
        <a:lstStyle/>
        <a:p>
          <a:endParaRPr lang="en-US"/>
        </a:p>
      </dgm:t>
    </dgm:pt>
    <dgm:pt modelId="{47C55E29-3CCB-4EAA-B24E-8A33C7012A51}">
      <dgm:prSet/>
      <dgm:spPr/>
      <dgm:t>
        <a:bodyPr/>
        <a:lstStyle/>
        <a:p>
          <a:r>
            <a:rPr lang="en-US" b="1" dirty="0" err="1"/>
            <a:t>StayInRoomReward</a:t>
          </a:r>
          <a:endParaRPr lang="hu-HU" b="1" dirty="0"/>
        </a:p>
        <a:p>
          <a:r>
            <a:rPr lang="en-US" dirty="0"/>
            <a:t>Remain in non-overfilled room</a:t>
          </a:r>
        </a:p>
      </dgm:t>
    </dgm:pt>
    <dgm:pt modelId="{377354D1-2B63-4AA5-8F7F-1263DAAE298B}" type="parTrans" cxnId="{7128FE1C-E51A-409F-9F6E-18E48FFABEBB}">
      <dgm:prSet/>
      <dgm:spPr/>
      <dgm:t>
        <a:bodyPr/>
        <a:lstStyle/>
        <a:p>
          <a:endParaRPr lang="en-US"/>
        </a:p>
      </dgm:t>
    </dgm:pt>
    <dgm:pt modelId="{07A67772-4F42-4716-BE32-90C3E3D4C5F8}" type="sibTrans" cxnId="{7128FE1C-E51A-409F-9F6E-18E48FFABEBB}">
      <dgm:prSet/>
      <dgm:spPr/>
      <dgm:t>
        <a:bodyPr/>
        <a:lstStyle/>
        <a:p>
          <a:endParaRPr lang="en-US"/>
        </a:p>
      </dgm:t>
    </dgm:pt>
    <dgm:pt modelId="{3DF9F46B-8F93-4D88-85B8-56C0870C28EF}" type="pres">
      <dgm:prSet presAssocID="{A02F7DA9-B03E-4ACD-9352-DEFBFBA4AFD5}" presName="diagram" presStyleCnt="0">
        <dgm:presLayoutVars>
          <dgm:dir/>
          <dgm:resizeHandles val="exact"/>
        </dgm:presLayoutVars>
      </dgm:prSet>
      <dgm:spPr/>
    </dgm:pt>
    <dgm:pt modelId="{2F09F37F-D452-4298-B19F-8F06926431E6}" type="pres">
      <dgm:prSet presAssocID="{BAFA3785-E89C-4DBB-BC3D-B0422F2DB210}" presName="node" presStyleLbl="node1" presStyleIdx="0" presStyleCnt="5">
        <dgm:presLayoutVars>
          <dgm:bulletEnabled val="1"/>
        </dgm:presLayoutVars>
      </dgm:prSet>
      <dgm:spPr/>
    </dgm:pt>
    <dgm:pt modelId="{F125D909-71CC-41B6-B0C5-3C23D6B5C35D}" type="pres">
      <dgm:prSet presAssocID="{484F25A7-DB4D-4980-AF48-9AA89BD03BD9}" presName="sibTrans" presStyleCnt="0"/>
      <dgm:spPr/>
    </dgm:pt>
    <dgm:pt modelId="{27177B64-8AC0-4F0B-8D0C-1A84F2F7D1AD}" type="pres">
      <dgm:prSet presAssocID="{D5C09BE6-63C8-42B0-8C00-59843F06A5D8}" presName="node" presStyleLbl="node1" presStyleIdx="1" presStyleCnt="5">
        <dgm:presLayoutVars>
          <dgm:bulletEnabled val="1"/>
        </dgm:presLayoutVars>
      </dgm:prSet>
      <dgm:spPr/>
    </dgm:pt>
    <dgm:pt modelId="{68AEECFD-0B38-4A06-A0D1-515D874CD5F2}" type="pres">
      <dgm:prSet presAssocID="{416B588A-B942-42C1-99A1-ED62ABA9A4C5}" presName="sibTrans" presStyleCnt="0"/>
      <dgm:spPr/>
    </dgm:pt>
    <dgm:pt modelId="{0974B638-FFC5-42BB-99E9-41435109C0A9}" type="pres">
      <dgm:prSet presAssocID="{F8273E1B-121E-4198-B26C-E55A02A0F518}" presName="node" presStyleLbl="node1" presStyleIdx="2" presStyleCnt="5">
        <dgm:presLayoutVars>
          <dgm:bulletEnabled val="1"/>
        </dgm:presLayoutVars>
      </dgm:prSet>
      <dgm:spPr/>
    </dgm:pt>
    <dgm:pt modelId="{F153CBA7-D79C-4CB4-BAB5-AC2AE42694B0}" type="pres">
      <dgm:prSet presAssocID="{6DC0B6EB-FF9D-48DD-80CA-684D4D18548A}" presName="sibTrans" presStyleCnt="0"/>
      <dgm:spPr/>
    </dgm:pt>
    <dgm:pt modelId="{EA99D29F-6CF6-4B39-BC67-E3ECFF0AD7A8}" type="pres">
      <dgm:prSet presAssocID="{F1A6616A-2CAD-4DC2-8AD7-DAE200FA892D}" presName="node" presStyleLbl="node1" presStyleIdx="3" presStyleCnt="5">
        <dgm:presLayoutVars>
          <dgm:bulletEnabled val="1"/>
        </dgm:presLayoutVars>
      </dgm:prSet>
      <dgm:spPr/>
    </dgm:pt>
    <dgm:pt modelId="{6373E7C9-F951-4A90-961F-195EC8DABB32}" type="pres">
      <dgm:prSet presAssocID="{CBD36329-EFA3-4A3A-950C-AA5B469FFA20}" presName="sibTrans" presStyleCnt="0"/>
      <dgm:spPr/>
    </dgm:pt>
    <dgm:pt modelId="{81BD0C92-060A-48B5-B1F9-D202568821D5}" type="pres">
      <dgm:prSet presAssocID="{47C55E29-3CCB-4EAA-B24E-8A33C7012A51}" presName="node" presStyleLbl="node1" presStyleIdx="4" presStyleCnt="5">
        <dgm:presLayoutVars>
          <dgm:bulletEnabled val="1"/>
        </dgm:presLayoutVars>
      </dgm:prSet>
      <dgm:spPr/>
    </dgm:pt>
  </dgm:ptLst>
  <dgm:cxnLst>
    <dgm:cxn modelId="{00CEE106-C8E5-4AA1-8412-0CD2B75834EB}" srcId="{A02F7DA9-B03E-4ACD-9352-DEFBFBA4AFD5}" destId="{D5C09BE6-63C8-42B0-8C00-59843F06A5D8}" srcOrd="1" destOrd="0" parTransId="{66EE0B38-585D-4C5A-8A1B-ED104DC36F1E}" sibTransId="{416B588A-B942-42C1-99A1-ED62ABA9A4C5}"/>
    <dgm:cxn modelId="{7128FE1C-E51A-409F-9F6E-18E48FFABEBB}" srcId="{A02F7DA9-B03E-4ACD-9352-DEFBFBA4AFD5}" destId="{47C55E29-3CCB-4EAA-B24E-8A33C7012A51}" srcOrd="4" destOrd="0" parTransId="{377354D1-2B63-4AA5-8F7F-1263DAAE298B}" sibTransId="{07A67772-4F42-4716-BE32-90C3E3D4C5F8}"/>
    <dgm:cxn modelId="{98EE6734-3AA9-4288-889A-38CEAD91B81B}" type="presOf" srcId="{D5C09BE6-63C8-42B0-8C00-59843F06A5D8}" destId="{27177B64-8AC0-4F0B-8D0C-1A84F2F7D1AD}" srcOrd="0" destOrd="0" presId="urn:microsoft.com/office/officeart/2005/8/layout/default"/>
    <dgm:cxn modelId="{0788223E-9FCD-417A-AE16-D1B0D4435768}" type="presOf" srcId="{47C55E29-3CCB-4EAA-B24E-8A33C7012A51}" destId="{81BD0C92-060A-48B5-B1F9-D202568821D5}" srcOrd="0" destOrd="0" presId="urn:microsoft.com/office/officeart/2005/8/layout/default"/>
    <dgm:cxn modelId="{9E192F67-3FBD-40DF-9856-01A91EBEE441}" srcId="{A02F7DA9-B03E-4ACD-9352-DEFBFBA4AFD5}" destId="{F1A6616A-2CAD-4DC2-8AD7-DAE200FA892D}" srcOrd="3" destOrd="0" parTransId="{19328755-AAB3-48CF-8AE5-5FBB44D5383C}" sibTransId="{CBD36329-EFA3-4A3A-950C-AA5B469FFA20}"/>
    <dgm:cxn modelId="{5872814D-B1A5-43D4-AFDA-9298893ADC6A}" type="presOf" srcId="{A02F7DA9-B03E-4ACD-9352-DEFBFBA4AFD5}" destId="{3DF9F46B-8F93-4D88-85B8-56C0870C28EF}" srcOrd="0" destOrd="0" presId="urn:microsoft.com/office/officeart/2005/8/layout/default"/>
    <dgm:cxn modelId="{51818E8E-DFB6-4CFA-A1E2-1BE801F54596}" type="presOf" srcId="{F1A6616A-2CAD-4DC2-8AD7-DAE200FA892D}" destId="{EA99D29F-6CF6-4B39-BC67-E3ECFF0AD7A8}" srcOrd="0" destOrd="0" presId="urn:microsoft.com/office/officeart/2005/8/layout/default"/>
    <dgm:cxn modelId="{9C820EA1-6F7D-413A-9280-3B7FDB006756}" srcId="{A02F7DA9-B03E-4ACD-9352-DEFBFBA4AFD5}" destId="{F8273E1B-121E-4198-B26C-E55A02A0F518}" srcOrd="2" destOrd="0" parTransId="{592EBBAE-7191-4540-BE94-EA4B530DD497}" sibTransId="{6DC0B6EB-FF9D-48DD-80CA-684D4D18548A}"/>
    <dgm:cxn modelId="{3371FBA2-9918-4D66-B3F1-81F83F5BD608}" srcId="{A02F7DA9-B03E-4ACD-9352-DEFBFBA4AFD5}" destId="{BAFA3785-E89C-4DBB-BC3D-B0422F2DB210}" srcOrd="0" destOrd="0" parTransId="{6C2719F6-F42D-427D-B7DA-7206941158DF}" sibTransId="{484F25A7-DB4D-4980-AF48-9AA89BD03BD9}"/>
    <dgm:cxn modelId="{AB9DB8A6-098A-4F27-A80A-2436B1C4F215}" type="presOf" srcId="{BAFA3785-E89C-4DBB-BC3D-B0422F2DB210}" destId="{2F09F37F-D452-4298-B19F-8F06926431E6}" srcOrd="0" destOrd="0" presId="urn:microsoft.com/office/officeart/2005/8/layout/default"/>
    <dgm:cxn modelId="{C4439BAE-11E7-4D6D-8C93-10324FF2DAD5}" type="presOf" srcId="{F8273E1B-121E-4198-B26C-E55A02A0F518}" destId="{0974B638-FFC5-42BB-99E9-41435109C0A9}" srcOrd="0" destOrd="0" presId="urn:microsoft.com/office/officeart/2005/8/layout/default"/>
    <dgm:cxn modelId="{CABD4899-E683-4D0F-B1A2-3ACD72D8CCA5}" type="presParOf" srcId="{3DF9F46B-8F93-4D88-85B8-56C0870C28EF}" destId="{2F09F37F-D452-4298-B19F-8F06926431E6}" srcOrd="0" destOrd="0" presId="urn:microsoft.com/office/officeart/2005/8/layout/default"/>
    <dgm:cxn modelId="{FBDD0359-AED6-43FF-A6FB-F0322FF1DF9C}" type="presParOf" srcId="{3DF9F46B-8F93-4D88-85B8-56C0870C28EF}" destId="{F125D909-71CC-41B6-B0C5-3C23D6B5C35D}" srcOrd="1" destOrd="0" presId="urn:microsoft.com/office/officeart/2005/8/layout/default"/>
    <dgm:cxn modelId="{38ED4DC0-97F6-4CCF-9CC2-57D8AF811324}" type="presParOf" srcId="{3DF9F46B-8F93-4D88-85B8-56C0870C28EF}" destId="{27177B64-8AC0-4F0B-8D0C-1A84F2F7D1AD}" srcOrd="2" destOrd="0" presId="urn:microsoft.com/office/officeart/2005/8/layout/default"/>
    <dgm:cxn modelId="{885E00BA-09B9-4EB7-A4E9-C15C47CE7C27}" type="presParOf" srcId="{3DF9F46B-8F93-4D88-85B8-56C0870C28EF}" destId="{68AEECFD-0B38-4A06-A0D1-515D874CD5F2}" srcOrd="3" destOrd="0" presId="urn:microsoft.com/office/officeart/2005/8/layout/default"/>
    <dgm:cxn modelId="{6B674EC3-AE6F-4EDD-81F9-942FDCF61458}" type="presParOf" srcId="{3DF9F46B-8F93-4D88-85B8-56C0870C28EF}" destId="{0974B638-FFC5-42BB-99E9-41435109C0A9}" srcOrd="4" destOrd="0" presId="urn:microsoft.com/office/officeart/2005/8/layout/default"/>
    <dgm:cxn modelId="{DABA4F31-E63A-4F25-BF46-0099045DA77B}" type="presParOf" srcId="{3DF9F46B-8F93-4D88-85B8-56C0870C28EF}" destId="{F153CBA7-D79C-4CB4-BAB5-AC2AE42694B0}" srcOrd="5" destOrd="0" presId="urn:microsoft.com/office/officeart/2005/8/layout/default"/>
    <dgm:cxn modelId="{BB17CD54-7E94-4BEB-9979-332A11F6E366}" type="presParOf" srcId="{3DF9F46B-8F93-4D88-85B8-56C0870C28EF}" destId="{EA99D29F-6CF6-4B39-BC67-E3ECFF0AD7A8}" srcOrd="6" destOrd="0" presId="urn:microsoft.com/office/officeart/2005/8/layout/default"/>
    <dgm:cxn modelId="{9230E24C-4B97-4C03-8B53-67C0838CDFEC}" type="presParOf" srcId="{3DF9F46B-8F93-4D88-85B8-56C0870C28EF}" destId="{6373E7C9-F951-4A90-961F-195EC8DABB32}" srcOrd="7" destOrd="0" presId="urn:microsoft.com/office/officeart/2005/8/layout/default"/>
    <dgm:cxn modelId="{4E9FAB53-E576-4E12-8D70-650DF430334E}" type="presParOf" srcId="{3DF9F46B-8F93-4D88-85B8-56C0870C28EF}" destId="{81BD0C92-060A-48B5-B1F9-D202568821D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2D1C04-AB27-4057-9B63-46B0BB27A9B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8057AED-0840-44DA-A533-32237189A94C}">
      <dgm:prSet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</a:rPr>
            <a:t>Manages </a:t>
          </a:r>
          <a:r>
            <a:rPr lang="en-US" sz="1800" b="1" dirty="0">
              <a:solidFill>
                <a:schemeClr val="bg1"/>
              </a:solidFill>
            </a:rPr>
            <a:t>progressive activation</a:t>
          </a:r>
          <a:r>
            <a:rPr lang="en-US" sz="1800" dirty="0">
              <a:solidFill>
                <a:schemeClr val="bg1"/>
              </a:solidFill>
            </a:rPr>
            <a:t> of reward modules during training.</a:t>
          </a:r>
        </a:p>
      </dgm:t>
    </dgm:pt>
    <dgm:pt modelId="{F4DCA531-E213-4E37-BD42-CAC8D8BD7779}" type="parTrans" cxnId="{BFDB123E-4233-4984-85D7-FCE1DE3B1029}">
      <dgm:prSet/>
      <dgm:spPr/>
      <dgm:t>
        <a:bodyPr/>
        <a:lstStyle/>
        <a:p>
          <a:endParaRPr lang="en-US"/>
        </a:p>
      </dgm:t>
    </dgm:pt>
    <dgm:pt modelId="{EF0F142A-45F2-4F01-B41D-FF073C081845}" type="sibTrans" cxnId="{BFDB123E-4233-4984-85D7-FCE1DE3B1029}">
      <dgm:prSet/>
      <dgm:spPr/>
      <dgm:t>
        <a:bodyPr/>
        <a:lstStyle/>
        <a:p>
          <a:endParaRPr lang="en-US"/>
        </a:p>
      </dgm:t>
    </dgm:pt>
    <dgm:pt modelId="{F841DC87-D473-4DEE-9630-F6EA2E8FBFCE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Enables </a:t>
          </a:r>
          <a:r>
            <a:rPr lang="en-US" sz="2000" b="1" dirty="0">
              <a:solidFill>
                <a:schemeClr val="bg1"/>
              </a:solidFill>
            </a:rPr>
            <a:t>curriculum-style reward shaping</a:t>
          </a:r>
          <a:r>
            <a:rPr lang="en-US" sz="2000" dirty="0">
              <a:solidFill>
                <a:schemeClr val="bg1"/>
              </a:solidFill>
            </a:rPr>
            <a:t> based on agent performance.</a:t>
          </a:r>
        </a:p>
      </dgm:t>
    </dgm:pt>
    <dgm:pt modelId="{D805237D-E281-4B38-AD34-2901F93ECF02}" type="parTrans" cxnId="{503FB3B7-EAC9-4670-A88F-ADEF81997829}">
      <dgm:prSet/>
      <dgm:spPr/>
      <dgm:t>
        <a:bodyPr/>
        <a:lstStyle/>
        <a:p>
          <a:endParaRPr lang="en-US"/>
        </a:p>
      </dgm:t>
    </dgm:pt>
    <dgm:pt modelId="{7DE2168B-A29B-4EFE-A9A0-D60749DF56F8}" type="sibTrans" cxnId="{503FB3B7-EAC9-4670-A88F-ADEF81997829}">
      <dgm:prSet/>
      <dgm:spPr/>
      <dgm:t>
        <a:bodyPr/>
        <a:lstStyle/>
        <a:p>
          <a:endParaRPr lang="en-US"/>
        </a:p>
      </dgm:t>
    </dgm:pt>
    <dgm:pt modelId="{67AA9EC5-7630-4A23-B33F-BC7309077198}" type="pres">
      <dgm:prSet presAssocID="{7F2D1C04-AB27-4057-9B63-46B0BB27A9BE}" presName="root" presStyleCnt="0">
        <dgm:presLayoutVars>
          <dgm:dir/>
          <dgm:resizeHandles val="exact"/>
        </dgm:presLayoutVars>
      </dgm:prSet>
      <dgm:spPr/>
    </dgm:pt>
    <dgm:pt modelId="{F9BF589B-7B83-4969-82D1-8F67469CEFC9}" type="pres">
      <dgm:prSet presAssocID="{38057AED-0840-44DA-A533-32237189A94C}" presName="compNode" presStyleCnt="0"/>
      <dgm:spPr/>
    </dgm:pt>
    <dgm:pt modelId="{50AA4525-89B1-4395-93D5-CE7DB8C190FF}" type="pres">
      <dgm:prSet presAssocID="{38057AED-0840-44DA-A533-32237189A94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EA665D8B-71B2-40B9-A178-DC07183AAF19}" type="pres">
      <dgm:prSet presAssocID="{38057AED-0840-44DA-A533-32237189A94C}" presName="spaceRect" presStyleCnt="0"/>
      <dgm:spPr/>
    </dgm:pt>
    <dgm:pt modelId="{988D27E0-94FA-4EB5-854E-194362FEEB63}" type="pres">
      <dgm:prSet presAssocID="{38057AED-0840-44DA-A533-32237189A94C}" presName="textRect" presStyleLbl="revTx" presStyleIdx="0" presStyleCnt="2" custScaleX="151036">
        <dgm:presLayoutVars>
          <dgm:chMax val="1"/>
          <dgm:chPref val="1"/>
        </dgm:presLayoutVars>
      </dgm:prSet>
      <dgm:spPr/>
    </dgm:pt>
    <dgm:pt modelId="{3C1DE7D9-E039-4600-9A0B-561FF2EA6D9F}" type="pres">
      <dgm:prSet presAssocID="{EF0F142A-45F2-4F01-B41D-FF073C081845}" presName="sibTrans" presStyleCnt="0"/>
      <dgm:spPr/>
    </dgm:pt>
    <dgm:pt modelId="{6CA49FD3-440D-4D7A-A9E3-D0648448E7E4}" type="pres">
      <dgm:prSet presAssocID="{F841DC87-D473-4DEE-9630-F6EA2E8FBFCE}" presName="compNode" presStyleCnt="0"/>
      <dgm:spPr/>
    </dgm:pt>
    <dgm:pt modelId="{2DB484B6-13EF-4ECA-80E0-5F0A0FF6DBCE}" type="pres">
      <dgm:prSet presAssocID="{F841DC87-D473-4DEE-9630-F6EA2E8FBFC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0350050-3C0D-4420-A5A3-88DB353CDAC0}" type="pres">
      <dgm:prSet presAssocID="{F841DC87-D473-4DEE-9630-F6EA2E8FBFCE}" presName="spaceRect" presStyleCnt="0"/>
      <dgm:spPr/>
    </dgm:pt>
    <dgm:pt modelId="{1321648E-3F30-4DF9-B56C-F238D681CF9F}" type="pres">
      <dgm:prSet presAssocID="{F841DC87-D473-4DEE-9630-F6EA2E8FBFCE}" presName="textRect" presStyleLbl="revTx" presStyleIdx="1" presStyleCnt="2" custScaleX="155600">
        <dgm:presLayoutVars>
          <dgm:chMax val="1"/>
          <dgm:chPref val="1"/>
        </dgm:presLayoutVars>
      </dgm:prSet>
      <dgm:spPr/>
    </dgm:pt>
  </dgm:ptLst>
  <dgm:cxnLst>
    <dgm:cxn modelId="{BFDB123E-4233-4984-85D7-FCE1DE3B1029}" srcId="{7F2D1C04-AB27-4057-9B63-46B0BB27A9BE}" destId="{38057AED-0840-44DA-A533-32237189A94C}" srcOrd="0" destOrd="0" parTransId="{F4DCA531-E213-4E37-BD42-CAC8D8BD7779}" sibTransId="{EF0F142A-45F2-4F01-B41D-FF073C081845}"/>
    <dgm:cxn modelId="{D7CB99A1-2076-49CB-B9F9-608C8232F86C}" type="presOf" srcId="{F841DC87-D473-4DEE-9630-F6EA2E8FBFCE}" destId="{1321648E-3F30-4DF9-B56C-F238D681CF9F}" srcOrd="0" destOrd="0" presId="urn:microsoft.com/office/officeart/2018/2/layout/IconLabelList"/>
    <dgm:cxn modelId="{503FB3B7-EAC9-4670-A88F-ADEF81997829}" srcId="{7F2D1C04-AB27-4057-9B63-46B0BB27A9BE}" destId="{F841DC87-D473-4DEE-9630-F6EA2E8FBFCE}" srcOrd="1" destOrd="0" parTransId="{D805237D-E281-4B38-AD34-2901F93ECF02}" sibTransId="{7DE2168B-A29B-4EFE-A9A0-D60749DF56F8}"/>
    <dgm:cxn modelId="{2AE5DECE-04C6-41DC-BEC0-4D68CF080CB0}" type="presOf" srcId="{38057AED-0840-44DA-A533-32237189A94C}" destId="{988D27E0-94FA-4EB5-854E-194362FEEB63}" srcOrd="0" destOrd="0" presId="urn:microsoft.com/office/officeart/2018/2/layout/IconLabelList"/>
    <dgm:cxn modelId="{E36896F2-CDA5-42F5-BEE2-91B7DD875DD6}" type="presOf" srcId="{7F2D1C04-AB27-4057-9B63-46B0BB27A9BE}" destId="{67AA9EC5-7630-4A23-B33F-BC7309077198}" srcOrd="0" destOrd="0" presId="urn:microsoft.com/office/officeart/2018/2/layout/IconLabelList"/>
    <dgm:cxn modelId="{FBE32D5E-91DD-4F24-9BCE-BAE1B745FE46}" type="presParOf" srcId="{67AA9EC5-7630-4A23-B33F-BC7309077198}" destId="{F9BF589B-7B83-4969-82D1-8F67469CEFC9}" srcOrd="0" destOrd="0" presId="urn:microsoft.com/office/officeart/2018/2/layout/IconLabelList"/>
    <dgm:cxn modelId="{06C56BBB-16AE-4C06-93C0-1C3C588CC1EF}" type="presParOf" srcId="{F9BF589B-7B83-4969-82D1-8F67469CEFC9}" destId="{50AA4525-89B1-4395-93D5-CE7DB8C190FF}" srcOrd="0" destOrd="0" presId="urn:microsoft.com/office/officeart/2018/2/layout/IconLabelList"/>
    <dgm:cxn modelId="{3ECEB561-D2F5-45A5-81AD-1BC3134962D9}" type="presParOf" srcId="{F9BF589B-7B83-4969-82D1-8F67469CEFC9}" destId="{EA665D8B-71B2-40B9-A178-DC07183AAF19}" srcOrd="1" destOrd="0" presId="urn:microsoft.com/office/officeart/2018/2/layout/IconLabelList"/>
    <dgm:cxn modelId="{C0B5706E-6A53-4286-BE67-4D4880794F18}" type="presParOf" srcId="{F9BF589B-7B83-4969-82D1-8F67469CEFC9}" destId="{988D27E0-94FA-4EB5-854E-194362FEEB63}" srcOrd="2" destOrd="0" presId="urn:microsoft.com/office/officeart/2018/2/layout/IconLabelList"/>
    <dgm:cxn modelId="{3A9B1041-4763-4C72-9EC8-E8440C1CFF63}" type="presParOf" srcId="{67AA9EC5-7630-4A23-B33F-BC7309077198}" destId="{3C1DE7D9-E039-4600-9A0B-561FF2EA6D9F}" srcOrd="1" destOrd="0" presId="urn:microsoft.com/office/officeart/2018/2/layout/IconLabelList"/>
    <dgm:cxn modelId="{022E153B-1232-4F0F-9346-89B0739D296F}" type="presParOf" srcId="{67AA9EC5-7630-4A23-B33F-BC7309077198}" destId="{6CA49FD3-440D-4D7A-A9E3-D0648448E7E4}" srcOrd="2" destOrd="0" presId="urn:microsoft.com/office/officeart/2018/2/layout/IconLabelList"/>
    <dgm:cxn modelId="{0D4D8B17-A291-4821-B5DB-77E663091407}" type="presParOf" srcId="{6CA49FD3-440D-4D7A-A9E3-D0648448E7E4}" destId="{2DB484B6-13EF-4ECA-80E0-5F0A0FF6DBCE}" srcOrd="0" destOrd="0" presId="urn:microsoft.com/office/officeart/2018/2/layout/IconLabelList"/>
    <dgm:cxn modelId="{025E0191-D8B4-417D-A5E2-C95DC791F1AB}" type="presParOf" srcId="{6CA49FD3-440D-4D7A-A9E3-D0648448E7E4}" destId="{60350050-3C0D-4420-A5A3-88DB353CDAC0}" srcOrd="1" destOrd="0" presId="urn:microsoft.com/office/officeart/2018/2/layout/IconLabelList"/>
    <dgm:cxn modelId="{A2D7FD1B-6527-419C-A8A2-8072AD4C95CD}" type="presParOf" srcId="{6CA49FD3-440D-4D7A-A9E3-D0648448E7E4}" destId="{1321648E-3F30-4DF9-B56C-F238D681CF9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9C8CEC-E788-4E31-9B5E-A706EDB2758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62247B-5567-46EA-BFF1-B465BB21F835}">
      <dgm:prSet/>
      <dgm:spPr/>
      <dgm:t>
        <a:bodyPr/>
        <a:lstStyle/>
        <a:p>
          <a:r>
            <a:rPr lang="en-US" b="1" dirty="0" err="1"/>
            <a:t>CollisionRateMetri</a:t>
          </a:r>
          <a:r>
            <a:rPr lang="hu-HU" dirty="0"/>
            <a:t>c</a:t>
          </a:r>
        </a:p>
        <a:p>
          <a:r>
            <a:rPr lang="en-US" dirty="0"/>
            <a:t>Ratio of agent pairs too close together</a:t>
          </a:r>
        </a:p>
      </dgm:t>
    </dgm:pt>
    <dgm:pt modelId="{C1861F3B-95EB-4ED7-B9B0-BF7849405174}" type="parTrans" cxnId="{C21477BA-C938-4012-89FD-B822ECDCDA5E}">
      <dgm:prSet/>
      <dgm:spPr/>
      <dgm:t>
        <a:bodyPr/>
        <a:lstStyle/>
        <a:p>
          <a:endParaRPr lang="en-US"/>
        </a:p>
      </dgm:t>
    </dgm:pt>
    <dgm:pt modelId="{FB1155E4-9F28-49F7-839A-684EE1C03BE0}" type="sibTrans" cxnId="{C21477BA-C938-4012-89FD-B822ECDCDA5E}">
      <dgm:prSet/>
      <dgm:spPr/>
      <dgm:t>
        <a:bodyPr/>
        <a:lstStyle/>
        <a:p>
          <a:endParaRPr lang="en-US"/>
        </a:p>
      </dgm:t>
    </dgm:pt>
    <dgm:pt modelId="{2BD0E5B8-A060-4A20-BE23-B40DD74D6E72}">
      <dgm:prSet/>
      <dgm:spPr/>
      <dgm:t>
        <a:bodyPr/>
        <a:lstStyle/>
        <a:p>
          <a:r>
            <a:rPr lang="en-US" b="1" dirty="0" err="1"/>
            <a:t>RoomOccupancyRateMetric</a:t>
          </a:r>
          <a:endParaRPr lang="hu-HU" b="1" dirty="0"/>
        </a:p>
        <a:p>
          <a:r>
            <a:rPr lang="en-US" dirty="0"/>
            <a:t>Fraction of agents inside defined room areas</a:t>
          </a:r>
        </a:p>
      </dgm:t>
    </dgm:pt>
    <dgm:pt modelId="{1B063D29-756B-49F7-A2C3-D87921E6EA9A}" type="parTrans" cxnId="{E4F1BA11-451E-4646-8E66-D6C0B046440E}">
      <dgm:prSet/>
      <dgm:spPr/>
      <dgm:t>
        <a:bodyPr/>
        <a:lstStyle/>
        <a:p>
          <a:endParaRPr lang="en-US"/>
        </a:p>
      </dgm:t>
    </dgm:pt>
    <dgm:pt modelId="{876B6BD4-FD01-4635-AF2B-E5D18C1104DF}" type="sibTrans" cxnId="{E4F1BA11-451E-4646-8E66-D6C0B046440E}">
      <dgm:prSet/>
      <dgm:spPr/>
      <dgm:t>
        <a:bodyPr/>
        <a:lstStyle/>
        <a:p>
          <a:endParaRPr lang="en-US"/>
        </a:p>
      </dgm:t>
    </dgm:pt>
    <dgm:pt modelId="{B0921729-D68E-4B3A-AEA5-6E1B03ED7387}">
      <dgm:prSet/>
      <dgm:spPr/>
      <dgm:t>
        <a:bodyPr/>
        <a:lstStyle/>
        <a:p>
          <a:r>
            <a:rPr lang="en-US" b="1" dirty="0" err="1"/>
            <a:t>CenterPresenceMetric</a:t>
          </a:r>
          <a:endParaRPr lang="hu-HU" b="1" dirty="0"/>
        </a:p>
        <a:p>
          <a:r>
            <a:rPr lang="en-US" dirty="0"/>
            <a:t>Time agents spend near the environment center</a:t>
          </a:r>
        </a:p>
      </dgm:t>
    </dgm:pt>
    <dgm:pt modelId="{69450E89-93F2-404C-B1C3-AE053A79380A}" type="parTrans" cxnId="{45C524FE-E034-422A-82F5-731A727DD47D}">
      <dgm:prSet/>
      <dgm:spPr/>
      <dgm:t>
        <a:bodyPr/>
        <a:lstStyle/>
        <a:p>
          <a:endParaRPr lang="en-US"/>
        </a:p>
      </dgm:t>
    </dgm:pt>
    <dgm:pt modelId="{EC3CFBB2-9ED0-4425-87E5-729CF297E504}" type="sibTrans" cxnId="{45C524FE-E034-422A-82F5-731A727DD47D}">
      <dgm:prSet/>
      <dgm:spPr/>
      <dgm:t>
        <a:bodyPr/>
        <a:lstStyle/>
        <a:p>
          <a:endParaRPr lang="en-US"/>
        </a:p>
      </dgm:t>
    </dgm:pt>
    <dgm:pt modelId="{0319BDF6-7BDE-4301-971F-D5E0185C2596}">
      <dgm:prSet/>
      <dgm:spPr/>
      <dgm:t>
        <a:bodyPr/>
        <a:lstStyle/>
        <a:p>
          <a:r>
            <a:rPr lang="en-US" b="1" dirty="0" err="1"/>
            <a:t>AverageStepDistanceMetric</a:t>
          </a:r>
          <a:endParaRPr lang="hu-HU" b="1" dirty="0"/>
        </a:p>
        <a:p>
          <a:r>
            <a:rPr lang="en-US" dirty="0"/>
            <a:t>Mean distance moved per step</a:t>
          </a:r>
        </a:p>
      </dgm:t>
    </dgm:pt>
    <dgm:pt modelId="{2CA392D4-FBB7-42F9-BF50-ABAA9F4FFFB1}" type="parTrans" cxnId="{CB16A7D5-035B-4324-8B2E-2CE26383C634}">
      <dgm:prSet/>
      <dgm:spPr/>
      <dgm:t>
        <a:bodyPr/>
        <a:lstStyle/>
        <a:p>
          <a:endParaRPr lang="en-US"/>
        </a:p>
      </dgm:t>
    </dgm:pt>
    <dgm:pt modelId="{98DE836F-D40B-4D60-BDD5-E259CB6C146D}" type="sibTrans" cxnId="{CB16A7D5-035B-4324-8B2E-2CE26383C634}">
      <dgm:prSet/>
      <dgm:spPr/>
      <dgm:t>
        <a:bodyPr/>
        <a:lstStyle/>
        <a:p>
          <a:endParaRPr lang="en-US"/>
        </a:p>
      </dgm:t>
    </dgm:pt>
    <dgm:pt modelId="{680CAE6C-07EE-4CE3-8F34-D167F9A928B6}">
      <dgm:prSet/>
      <dgm:spPr/>
      <dgm:t>
        <a:bodyPr/>
        <a:lstStyle/>
        <a:p>
          <a:r>
            <a:rPr lang="en-US" b="1" dirty="0"/>
            <a:t>IdleAgentRateMetric</a:t>
          </a:r>
          <a:endParaRPr lang="hu-HU" b="1" dirty="0"/>
        </a:p>
        <a:p>
          <a:r>
            <a:rPr lang="en-US" dirty="0"/>
            <a:t>Fraction of agents barely moving across steps</a:t>
          </a:r>
        </a:p>
      </dgm:t>
    </dgm:pt>
    <dgm:pt modelId="{C1D40582-465A-437C-B302-A57BE9A4077C}" type="parTrans" cxnId="{BCC7CFD5-8493-44AA-91C2-DA4DAD75F5AD}">
      <dgm:prSet/>
      <dgm:spPr/>
      <dgm:t>
        <a:bodyPr/>
        <a:lstStyle/>
        <a:p>
          <a:endParaRPr lang="en-US"/>
        </a:p>
      </dgm:t>
    </dgm:pt>
    <dgm:pt modelId="{51697850-C758-4858-A66F-5044BF0C0944}" type="sibTrans" cxnId="{BCC7CFD5-8493-44AA-91C2-DA4DAD75F5AD}">
      <dgm:prSet/>
      <dgm:spPr/>
      <dgm:t>
        <a:bodyPr/>
        <a:lstStyle/>
        <a:p>
          <a:endParaRPr lang="en-US"/>
        </a:p>
      </dgm:t>
    </dgm:pt>
    <dgm:pt modelId="{9E9DE555-E540-4C65-864A-D13738E1160C}">
      <dgm:prSet/>
      <dgm:spPr/>
      <dgm:t>
        <a:bodyPr/>
        <a:lstStyle/>
        <a:p>
          <a:r>
            <a:rPr lang="en-US" b="1" dirty="0" err="1"/>
            <a:t>RoomSwitchesMetric</a:t>
          </a:r>
          <a:endParaRPr lang="hu-HU" b="1" dirty="0"/>
        </a:p>
        <a:p>
          <a:r>
            <a:rPr lang="en-US" dirty="0"/>
            <a:t>How often agents switch closest room target</a:t>
          </a:r>
        </a:p>
      </dgm:t>
    </dgm:pt>
    <dgm:pt modelId="{4D4717E7-D917-482D-B3C5-90EDF37DE7CB}" type="parTrans" cxnId="{77818470-07EE-463D-A28E-90E9BD3A820B}">
      <dgm:prSet/>
      <dgm:spPr/>
      <dgm:t>
        <a:bodyPr/>
        <a:lstStyle/>
        <a:p>
          <a:endParaRPr lang="en-US"/>
        </a:p>
      </dgm:t>
    </dgm:pt>
    <dgm:pt modelId="{CB3A6AE1-A8AB-4055-8821-B4AA29DDF7F6}" type="sibTrans" cxnId="{77818470-07EE-463D-A28E-90E9BD3A820B}">
      <dgm:prSet/>
      <dgm:spPr/>
      <dgm:t>
        <a:bodyPr/>
        <a:lstStyle/>
        <a:p>
          <a:endParaRPr lang="en-US"/>
        </a:p>
      </dgm:t>
    </dgm:pt>
    <dgm:pt modelId="{503412CF-B3FF-4DAA-B999-AFE615836480}">
      <dgm:prSet/>
      <dgm:spPr/>
      <dgm:t>
        <a:bodyPr/>
        <a:lstStyle/>
        <a:p>
          <a:r>
            <a:rPr lang="en-US" b="1" dirty="0" err="1"/>
            <a:t>PhaseTimeMetric</a:t>
          </a:r>
          <a:endParaRPr lang="hu-HU" b="1" dirty="0"/>
        </a:p>
        <a:p>
          <a:r>
            <a:rPr lang="en-US" dirty="0"/>
            <a:t>Proportion of time spent in each environment phase</a:t>
          </a:r>
        </a:p>
      </dgm:t>
    </dgm:pt>
    <dgm:pt modelId="{8B6FC34B-2493-4672-828C-B07D02E31D1D}" type="parTrans" cxnId="{12A99ADE-D0E4-4675-90A0-9D95ABE9AB03}">
      <dgm:prSet/>
      <dgm:spPr/>
      <dgm:t>
        <a:bodyPr/>
        <a:lstStyle/>
        <a:p>
          <a:endParaRPr lang="en-US"/>
        </a:p>
      </dgm:t>
    </dgm:pt>
    <dgm:pt modelId="{2F80D707-C5CD-45C1-8454-4805117547AC}" type="sibTrans" cxnId="{12A99ADE-D0E4-4675-90A0-9D95ABE9AB03}">
      <dgm:prSet/>
      <dgm:spPr/>
      <dgm:t>
        <a:bodyPr/>
        <a:lstStyle/>
        <a:p>
          <a:endParaRPr lang="en-US"/>
        </a:p>
      </dgm:t>
    </dgm:pt>
    <dgm:pt modelId="{9B9EAF53-E008-4B61-9C85-BB1AEA0268DF}">
      <dgm:prSet/>
      <dgm:spPr/>
      <dgm:t>
        <a:bodyPr/>
        <a:lstStyle/>
        <a:p>
          <a:r>
            <a:rPr lang="en-US" b="1" dirty="0" err="1"/>
            <a:t>AgentDensityMetric</a:t>
          </a:r>
          <a:endParaRPr lang="hu-HU" b="1" dirty="0"/>
        </a:p>
        <a:p>
          <a:r>
            <a:rPr lang="en-US" dirty="0"/>
            <a:t>Average number of neighbors within a fixed radius</a:t>
          </a:r>
        </a:p>
      </dgm:t>
    </dgm:pt>
    <dgm:pt modelId="{3CC45AF9-4447-4F7B-A011-34BFCAAA68DC}" type="parTrans" cxnId="{E6D1A73F-6BE4-4DEF-80D3-8F0671E93847}">
      <dgm:prSet/>
      <dgm:spPr/>
      <dgm:t>
        <a:bodyPr/>
        <a:lstStyle/>
        <a:p>
          <a:endParaRPr lang="en-US"/>
        </a:p>
      </dgm:t>
    </dgm:pt>
    <dgm:pt modelId="{4CC6364C-BB5E-4255-A3BA-84486FE75D95}" type="sibTrans" cxnId="{E6D1A73F-6BE4-4DEF-80D3-8F0671E93847}">
      <dgm:prSet/>
      <dgm:spPr/>
      <dgm:t>
        <a:bodyPr/>
        <a:lstStyle/>
        <a:p>
          <a:endParaRPr lang="en-US"/>
        </a:p>
      </dgm:t>
    </dgm:pt>
    <dgm:pt modelId="{5116647F-EE25-43C1-81E5-8E24AD9B3019}">
      <dgm:prSet/>
      <dgm:spPr/>
      <dgm:t>
        <a:bodyPr/>
        <a:lstStyle/>
        <a:p>
          <a:r>
            <a:rPr lang="en-US" b="1" dirty="0" err="1"/>
            <a:t>MaxDistanceFromCenterMetric</a:t>
          </a:r>
          <a:endParaRPr lang="hu-HU" b="1" dirty="0"/>
        </a:p>
        <a:p>
          <a:r>
            <a:rPr lang="en-US" dirty="0"/>
            <a:t>Maximum distance an agent reaches from center</a:t>
          </a:r>
        </a:p>
      </dgm:t>
    </dgm:pt>
    <dgm:pt modelId="{29DC988E-4F6C-433A-A810-9C1D7DE825AB}" type="parTrans" cxnId="{7B8C96DC-7063-4732-B412-37959EB4DCDB}">
      <dgm:prSet/>
      <dgm:spPr/>
      <dgm:t>
        <a:bodyPr/>
        <a:lstStyle/>
        <a:p>
          <a:endParaRPr lang="en-US"/>
        </a:p>
      </dgm:t>
    </dgm:pt>
    <dgm:pt modelId="{C44F2D4E-2EDF-4BB5-B5F1-C9FAA30A26E6}" type="sibTrans" cxnId="{7B8C96DC-7063-4732-B412-37959EB4DCDB}">
      <dgm:prSet/>
      <dgm:spPr/>
      <dgm:t>
        <a:bodyPr/>
        <a:lstStyle/>
        <a:p>
          <a:endParaRPr lang="en-US"/>
        </a:p>
      </dgm:t>
    </dgm:pt>
    <dgm:pt modelId="{8BD9B3B1-911C-49DF-A259-E682FA2B0C16}">
      <dgm:prSet/>
      <dgm:spPr/>
      <dgm:t>
        <a:bodyPr/>
        <a:lstStyle/>
        <a:p>
          <a:r>
            <a:rPr lang="en-US" b="1" dirty="0" err="1"/>
            <a:t>MinAgentDistanceMetric</a:t>
          </a:r>
          <a:endParaRPr lang="hu-HU" b="1" dirty="0"/>
        </a:p>
        <a:p>
          <a:r>
            <a:rPr lang="en-US" dirty="0"/>
            <a:t>Minimum distance recorded between any two agents</a:t>
          </a:r>
        </a:p>
      </dgm:t>
    </dgm:pt>
    <dgm:pt modelId="{C8046D38-0886-4181-AC76-88E17C073036}" type="parTrans" cxnId="{959D16B9-018D-4DEB-945A-087814DE2BC0}">
      <dgm:prSet/>
      <dgm:spPr/>
      <dgm:t>
        <a:bodyPr/>
        <a:lstStyle/>
        <a:p>
          <a:endParaRPr lang="en-US"/>
        </a:p>
      </dgm:t>
    </dgm:pt>
    <dgm:pt modelId="{6A8C7408-4F4E-4012-BA69-AEC6FD2305A7}" type="sibTrans" cxnId="{959D16B9-018D-4DEB-945A-087814DE2BC0}">
      <dgm:prSet/>
      <dgm:spPr/>
      <dgm:t>
        <a:bodyPr/>
        <a:lstStyle/>
        <a:p>
          <a:endParaRPr lang="en-US"/>
        </a:p>
      </dgm:t>
    </dgm:pt>
    <dgm:pt modelId="{6A64902C-554C-4954-ACE2-8AF1441DF069}">
      <dgm:prSet/>
      <dgm:spPr/>
      <dgm:t>
        <a:bodyPr/>
        <a:lstStyle/>
        <a:p>
          <a:r>
            <a:rPr lang="en-US" b="1" dirty="0" err="1"/>
            <a:t>AverageRoomDistanceMetric</a:t>
          </a:r>
          <a:endParaRPr lang="hu-HU" b="1" dirty="0"/>
        </a:p>
        <a:p>
          <a:r>
            <a:rPr lang="en-US" dirty="0"/>
            <a:t>Mean distance from agents to nearest room</a:t>
          </a:r>
        </a:p>
      </dgm:t>
    </dgm:pt>
    <dgm:pt modelId="{F36C7A5F-8356-45C3-9961-045DDF203603}" type="parTrans" cxnId="{B9AA676C-C628-46C6-8F08-BFFB882483FD}">
      <dgm:prSet/>
      <dgm:spPr/>
      <dgm:t>
        <a:bodyPr/>
        <a:lstStyle/>
        <a:p>
          <a:endParaRPr lang="en-US"/>
        </a:p>
      </dgm:t>
    </dgm:pt>
    <dgm:pt modelId="{5B84E5DE-BD5C-44AB-B9B3-774E2F47E418}" type="sibTrans" cxnId="{B9AA676C-C628-46C6-8F08-BFFB882483FD}">
      <dgm:prSet/>
      <dgm:spPr/>
      <dgm:t>
        <a:bodyPr/>
        <a:lstStyle/>
        <a:p>
          <a:endParaRPr lang="en-US"/>
        </a:p>
      </dgm:t>
    </dgm:pt>
    <dgm:pt modelId="{DFDF63D9-00EA-44E5-8780-D7852BC914F8}">
      <dgm:prSet/>
      <dgm:spPr/>
      <dgm:t>
        <a:bodyPr/>
        <a:lstStyle/>
        <a:p>
          <a:r>
            <a:rPr lang="en-US" b="1" dirty="0" err="1"/>
            <a:t>AgentMovementVarianceMetric</a:t>
          </a:r>
          <a:endParaRPr lang="hu-HU" b="1" dirty="0"/>
        </a:p>
        <a:p>
          <a:r>
            <a:rPr lang="en-US" dirty="0"/>
            <a:t>Variance in agent movement magnitudes over time</a:t>
          </a:r>
        </a:p>
      </dgm:t>
    </dgm:pt>
    <dgm:pt modelId="{6553E070-D126-4694-A831-EEFF271263EC}" type="parTrans" cxnId="{3FEB6A02-077E-4927-A5DC-E2E3BAFDB3E7}">
      <dgm:prSet/>
      <dgm:spPr/>
      <dgm:t>
        <a:bodyPr/>
        <a:lstStyle/>
        <a:p>
          <a:endParaRPr lang="en-US"/>
        </a:p>
      </dgm:t>
    </dgm:pt>
    <dgm:pt modelId="{D7D8A047-F82A-4D1E-96B7-FFC0DC0C2E85}" type="sibTrans" cxnId="{3FEB6A02-077E-4927-A5DC-E2E3BAFDB3E7}">
      <dgm:prSet/>
      <dgm:spPr/>
      <dgm:t>
        <a:bodyPr/>
        <a:lstStyle/>
        <a:p>
          <a:endParaRPr lang="en-US"/>
        </a:p>
      </dgm:t>
    </dgm:pt>
    <dgm:pt modelId="{A8992153-F5F7-4526-90FA-D3AD6EFF05AC}" type="pres">
      <dgm:prSet presAssocID="{099C8CEC-E788-4E31-9B5E-A706EDB27589}" presName="diagram" presStyleCnt="0">
        <dgm:presLayoutVars>
          <dgm:dir/>
          <dgm:resizeHandles val="exact"/>
        </dgm:presLayoutVars>
      </dgm:prSet>
      <dgm:spPr/>
    </dgm:pt>
    <dgm:pt modelId="{DA8C9112-927D-43C4-81EF-671D906FB249}" type="pres">
      <dgm:prSet presAssocID="{F662247B-5567-46EA-BFF1-B465BB21F835}" presName="node" presStyleLbl="node1" presStyleIdx="0" presStyleCnt="12">
        <dgm:presLayoutVars>
          <dgm:bulletEnabled val="1"/>
        </dgm:presLayoutVars>
      </dgm:prSet>
      <dgm:spPr/>
    </dgm:pt>
    <dgm:pt modelId="{E7E6A06E-B454-491D-A5D3-9550E508E5E5}" type="pres">
      <dgm:prSet presAssocID="{FB1155E4-9F28-49F7-839A-684EE1C03BE0}" presName="sibTrans" presStyleCnt="0"/>
      <dgm:spPr/>
    </dgm:pt>
    <dgm:pt modelId="{2B360ADA-28C8-4AA2-BDEF-0C15083BCF25}" type="pres">
      <dgm:prSet presAssocID="{2BD0E5B8-A060-4A20-BE23-B40DD74D6E72}" presName="node" presStyleLbl="node1" presStyleIdx="1" presStyleCnt="12">
        <dgm:presLayoutVars>
          <dgm:bulletEnabled val="1"/>
        </dgm:presLayoutVars>
      </dgm:prSet>
      <dgm:spPr/>
    </dgm:pt>
    <dgm:pt modelId="{F91CA6A0-BF31-4FA6-A8BD-B27D6E212EF3}" type="pres">
      <dgm:prSet presAssocID="{876B6BD4-FD01-4635-AF2B-E5D18C1104DF}" presName="sibTrans" presStyleCnt="0"/>
      <dgm:spPr/>
    </dgm:pt>
    <dgm:pt modelId="{6E680E33-D40F-4945-8FEA-DB77C6FADA47}" type="pres">
      <dgm:prSet presAssocID="{B0921729-D68E-4B3A-AEA5-6E1B03ED7387}" presName="node" presStyleLbl="node1" presStyleIdx="2" presStyleCnt="12">
        <dgm:presLayoutVars>
          <dgm:bulletEnabled val="1"/>
        </dgm:presLayoutVars>
      </dgm:prSet>
      <dgm:spPr/>
    </dgm:pt>
    <dgm:pt modelId="{DBF94579-19AD-4FE8-8DAB-EA2E27E4EB3E}" type="pres">
      <dgm:prSet presAssocID="{EC3CFBB2-9ED0-4425-87E5-729CF297E504}" presName="sibTrans" presStyleCnt="0"/>
      <dgm:spPr/>
    </dgm:pt>
    <dgm:pt modelId="{2DBD3B75-5806-4EA1-BB3A-F5E2B9653BF3}" type="pres">
      <dgm:prSet presAssocID="{0319BDF6-7BDE-4301-971F-D5E0185C2596}" presName="node" presStyleLbl="node1" presStyleIdx="3" presStyleCnt="12">
        <dgm:presLayoutVars>
          <dgm:bulletEnabled val="1"/>
        </dgm:presLayoutVars>
      </dgm:prSet>
      <dgm:spPr/>
    </dgm:pt>
    <dgm:pt modelId="{C19219E0-B296-42FE-89E0-0B6B59407A1B}" type="pres">
      <dgm:prSet presAssocID="{98DE836F-D40B-4D60-BDD5-E259CB6C146D}" presName="sibTrans" presStyleCnt="0"/>
      <dgm:spPr/>
    </dgm:pt>
    <dgm:pt modelId="{A868430D-6D48-4770-8454-1874A60CBC30}" type="pres">
      <dgm:prSet presAssocID="{680CAE6C-07EE-4CE3-8F34-D167F9A928B6}" presName="node" presStyleLbl="node1" presStyleIdx="4" presStyleCnt="12">
        <dgm:presLayoutVars>
          <dgm:bulletEnabled val="1"/>
        </dgm:presLayoutVars>
      </dgm:prSet>
      <dgm:spPr/>
    </dgm:pt>
    <dgm:pt modelId="{1A7EEE64-36E8-45C6-875E-F7A80FD19316}" type="pres">
      <dgm:prSet presAssocID="{51697850-C758-4858-A66F-5044BF0C0944}" presName="sibTrans" presStyleCnt="0"/>
      <dgm:spPr/>
    </dgm:pt>
    <dgm:pt modelId="{27752E50-4E19-4744-8E57-FBF70F62E63C}" type="pres">
      <dgm:prSet presAssocID="{9E9DE555-E540-4C65-864A-D13738E1160C}" presName="node" presStyleLbl="node1" presStyleIdx="5" presStyleCnt="12">
        <dgm:presLayoutVars>
          <dgm:bulletEnabled val="1"/>
        </dgm:presLayoutVars>
      </dgm:prSet>
      <dgm:spPr/>
    </dgm:pt>
    <dgm:pt modelId="{B9237933-1909-4695-9D1C-FBD53A6363E3}" type="pres">
      <dgm:prSet presAssocID="{CB3A6AE1-A8AB-4055-8821-B4AA29DDF7F6}" presName="sibTrans" presStyleCnt="0"/>
      <dgm:spPr/>
    </dgm:pt>
    <dgm:pt modelId="{2F0B781A-EDEF-48C9-B48E-4C836859C087}" type="pres">
      <dgm:prSet presAssocID="{503412CF-B3FF-4DAA-B999-AFE615836480}" presName="node" presStyleLbl="node1" presStyleIdx="6" presStyleCnt="12">
        <dgm:presLayoutVars>
          <dgm:bulletEnabled val="1"/>
        </dgm:presLayoutVars>
      </dgm:prSet>
      <dgm:spPr/>
    </dgm:pt>
    <dgm:pt modelId="{F1438E1F-CF81-48DC-A169-CF5B822CA1E8}" type="pres">
      <dgm:prSet presAssocID="{2F80D707-C5CD-45C1-8454-4805117547AC}" presName="sibTrans" presStyleCnt="0"/>
      <dgm:spPr/>
    </dgm:pt>
    <dgm:pt modelId="{4334F528-FE26-4632-BE17-D6B7AFD7E88A}" type="pres">
      <dgm:prSet presAssocID="{9B9EAF53-E008-4B61-9C85-BB1AEA0268DF}" presName="node" presStyleLbl="node1" presStyleIdx="7" presStyleCnt="12">
        <dgm:presLayoutVars>
          <dgm:bulletEnabled val="1"/>
        </dgm:presLayoutVars>
      </dgm:prSet>
      <dgm:spPr/>
    </dgm:pt>
    <dgm:pt modelId="{1F740C1A-B589-44C4-805E-F14BD1A21AE4}" type="pres">
      <dgm:prSet presAssocID="{4CC6364C-BB5E-4255-A3BA-84486FE75D95}" presName="sibTrans" presStyleCnt="0"/>
      <dgm:spPr/>
    </dgm:pt>
    <dgm:pt modelId="{2B58A0D4-CC78-4640-BAD7-92B0F0ACDD3A}" type="pres">
      <dgm:prSet presAssocID="{5116647F-EE25-43C1-81E5-8E24AD9B3019}" presName="node" presStyleLbl="node1" presStyleIdx="8" presStyleCnt="12">
        <dgm:presLayoutVars>
          <dgm:bulletEnabled val="1"/>
        </dgm:presLayoutVars>
      </dgm:prSet>
      <dgm:spPr/>
    </dgm:pt>
    <dgm:pt modelId="{9152AF5E-E813-4A9C-B827-CADC21655CD7}" type="pres">
      <dgm:prSet presAssocID="{C44F2D4E-2EDF-4BB5-B5F1-C9FAA30A26E6}" presName="sibTrans" presStyleCnt="0"/>
      <dgm:spPr/>
    </dgm:pt>
    <dgm:pt modelId="{60EE2B0B-8F1B-4364-8887-4BEA038A11D4}" type="pres">
      <dgm:prSet presAssocID="{8BD9B3B1-911C-49DF-A259-E682FA2B0C16}" presName="node" presStyleLbl="node1" presStyleIdx="9" presStyleCnt="12">
        <dgm:presLayoutVars>
          <dgm:bulletEnabled val="1"/>
        </dgm:presLayoutVars>
      </dgm:prSet>
      <dgm:spPr/>
    </dgm:pt>
    <dgm:pt modelId="{323281DE-D866-4204-BEC9-AA737111D8E9}" type="pres">
      <dgm:prSet presAssocID="{6A8C7408-4F4E-4012-BA69-AEC6FD2305A7}" presName="sibTrans" presStyleCnt="0"/>
      <dgm:spPr/>
    </dgm:pt>
    <dgm:pt modelId="{D98B187C-5FA8-475A-8E1E-44F469014AA5}" type="pres">
      <dgm:prSet presAssocID="{6A64902C-554C-4954-ACE2-8AF1441DF069}" presName="node" presStyleLbl="node1" presStyleIdx="10" presStyleCnt="12">
        <dgm:presLayoutVars>
          <dgm:bulletEnabled val="1"/>
        </dgm:presLayoutVars>
      </dgm:prSet>
      <dgm:spPr/>
    </dgm:pt>
    <dgm:pt modelId="{F9BCAD5D-49E2-4117-9706-5935368AED97}" type="pres">
      <dgm:prSet presAssocID="{5B84E5DE-BD5C-44AB-B9B3-774E2F47E418}" presName="sibTrans" presStyleCnt="0"/>
      <dgm:spPr/>
    </dgm:pt>
    <dgm:pt modelId="{DD921EB0-2CC3-4990-BDB1-E21B5536580A}" type="pres">
      <dgm:prSet presAssocID="{DFDF63D9-00EA-44E5-8780-D7852BC914F8}" presName="node" presStyleLbl="node1" presStyleIdx="11" presStyleCnt="12">
        <dgm:presLayoutVars>
          <dgm:bulletEnabled val="1"/>
        </dgm:presLayoutVars>
      </dgm:prSet>
      <dgm:spPr/>
    </dgm:pt>
  </dgm:ptLst>
  <dgm:cxnLst>
    <dgm:cxn modelId="{3FEB6A02-077E-4927-A5DC-E2E3BAFDB3E7}" srcId="{099C8CEC-E788-4E31-9B5E-A706EDB27589}" destId="{DFDF63D9-00EA-44E5-8780-D7852BC914F8}" srcOrd="11" destOrd="0" parTransId="{6553E070-D126-4694-A831-EEFF271263EC}" sibTransId="{D7D8A047-F82A-4D1E-96B7-FFC0DC0C2E85}"/>
    <dgm:cxn modelId="{E4F1BA11-451E-4646-8E66-D6C0B046440E}" srcId="{099C8CEC-E788-4E31-9B5E-A706EDB27589}" destId="{2BD0E5B8-A060-4A20-BE23-B40DD74D6E72}" srcOrd="1" destOrd="0" parTransId="{1B063D29-756B-49F7-A2C3-D87921E6EA9A}" sibTransId="{876B6BD4-FD01-4635-AF2B-E5D18C1104DF}"/>
    <dgm:cxn modelId="{8943C812-8ACC-421A-AAD0-A68C1411834D}" type="presOf" srcId="{503412CF-B3FF-4DAA-B999-AFE615836480}" destId="{2F0B781A-EDEF-48C9-B48E-4C836859C087}" srcOrd="0" destOrd="0" presId="urn:microsoft.com/office/officeart/2005/8/layout/default"/>
    <dgm:cxn modelId="{46787223-0359-4011-A0E1-B3A53127CF75}" type="presOf" srcId="{F662247B-5567-46EA-BFF1-B465BB21F835}" destId="{DA8C9112-927D-43C4-81EF-671D906FB249}" srcOrd="0" destOrd="0" presId="urn:microsoft.com/office/officeart/2005/8/layout/default"/>
    <dgm:cxn modelId="{9A66F031-9984-4702-9C51-6FE27E126BE2}" type="presOf" srcId="{8BD9B3B1-911C-49DF-A259-E682FA2B0C16}" destId="{60EE2B0B-8F1B-4364-8887-4BEA038A11D4}" srcOrd="0" destOrd="0" presId="urn:microsoft.com/office/officeart/2005/8/layout/default"/>
    <dgm:cxn modelId="{E6D1A73F-6BE4-4DEF-80D3-8F0671E93847}" srcId="{099C8CEC-E788-4E31-9B5E-A706EDB27589}" destId="{9B9EAF53-E008-4B61-9C85-BB1AEA0268DF}" srcOrd="7" destOrd="0" parTransId="{3CC45AF9-4447-4F7B-A011-34BFCAAA68DC}" sibTransId="{4CC6364C-BB5E-4255-A3BA-84486FE75D95}"/>
    <dgm:cxn modelId="{CD870040-C28B-48CC-B530-547A49793ED5}" type="presOf" srcId="{6A64902C-554C-4954-ACE2-8AF1441DF069}" destId="{D98B187C-5FA8-475A-8E1E-44F469014AA5}" srcOrd="0" destOrd="0" presId="urn:microsoft.com/office/officeart/2005/8/layout/default"/>
    <dgm:cxn modelId="{69975B6B-6504-4D64-AF77-E55918643EFB}" type="presOf" srcId="{2BD0E5B8-A060-4A20-BE23-B40DD74D6E72}" destId="{2B360ADA-28C8-4AA2-BDEF-0C15083BCF25}" srcOrd="0" destOrd="0" presId="urn:microsoft.com/office/officeart/2005/8/layout/default"/>
    <dgm:cxn modelId="{B9AA676C-C628-46C6-8F08-BFFB882483FD}" srcId="{099C8CEC-E788-4E31-9B5E-A706EDB27589}" destId="{6A64902C-554C-4954-ACE2-8AF1441DF069}" srcOrd="10" destOrd="0" parTransId="{F36C7A5F-8356-45C3-9961-045DDF203603}" sibTransId="{5B84E5DE-BD5C-44AB-B9B3-774E2F47E418}"/>
    <dgm:cxn modelId="{326BCA4C-B464-4C4C-8657-84BE949870D4}" type="presOf" srcId="{9B9EAF53-E008-4B61-9C85-BB1AEA0268DF}" destId="{4334F528-FE26-4632-BE17-D6B7AFD7E88A}" srcOrd="0" destOrd="0" presId="urn:microsoft.com/office/officeart/2005/8/layout/default"/>
    <dgm:cxn modelId="{77818470-07EE-463D-A28E-90E9BD3A820B}" srcId="{099C8CEC-E788-4E31-9B5E-A706EDB27589}" destId="{9E9DE555-E540-4C65-864A-D13738E1160C}" srcOrd="5" destOrd="0" parTransId="{4D4717E7-D917-482D-B3C5-90EDF37DE7CB}" sibTransId="{CB3A6AE1-A8AB-4055-8821-B4AA29DDF7F6}"/>
    <dgm:cxn modelId="{BD3FD77B-5BE0-4B25-9A2C-4A991C214346}" type="presOf" srcId="{680CAE6C-07EE-4CE3-8F34-D167F9A928B6}" destId="{A868430D-6D48-4770-8454-1874A60CBC30}" srcOrd="0" destOrd="0" presId="urn:microsoft.com/office/officeart/2005/8/layout/default"/>
    <dgm:cxn modelId="{61A78B8B-BA84-4739-BC0E-9A495631CAE3}" type="presOf" srcId="{DFDF63D9-00EA-44E5-8780-D7852BC914F8}" destId="{DD921EB0-2CC3-4990-BDB1-E21B5536580A}" srcOrd="0" destOrd="0" presId="urn:microsoft.com/office/officeart/2005/8/layout/default"/>
    <dgm:cxn modelId="{5D64499C-3ABF-42C0-9908-02C5B39D2A11}" type="presOf" srcId="{B0921729-D68E-4B3A-AEA5-6E1B03ED7387}" destId="{6E680E33-D40F-4945-8FEA-DB77C6FADA47}" srcOrd="0" destOrd="0" presId="urn:microsoft.com/office/officeart/2005/8/layout/default"/>
    <dgm:cxn modelId="{5C93F6A7-ED6E-4FB7-B15C-F041C92D087A}" type="presOf" srcId="{5116647F-EE25-43C1-81E5-8E24AD9B3019}" destId="{2B58A0D4-CC78-4640-BAD7-92B0F0ACDD3A}" srcOrd="0" destOrd="0" presId="urn:microsoft.com/office/officeart/2005/8/layout/default"/>
    <dgm:cxn modelId="{E038DAB7-789F-47C2-A06C-BC9885068A73}" type="presOf" srcId="{099C8CEC-E788-4E31-9B5E-A706EDB27589}" destId="{A8992153-F5F7-4526-90FA-D3AD6EFF05AC}" srcOrd="0" destOrd="0" presId="urn:microsoft.com/office/officeart/2005/8/layout/default"/>
    <dgm:cxn modelId="{959D16B9-018D-4DEB-945A-087814DE2BC0}" srcId="{099C8CEC-E788-4E31-9B5E-A706EDB27589}" destId="{8BD9B3B1-911C-49DF-A259-E682FA2B0C16}" srcOrd="9" destOrd="0" parTransId="{C8046D38-0886-4181-AC76-88E17C073036}" sibTransId="{6A8C7408-4F4E-4012-BA69-AEC6FD2305A7}"/>
    <dgm:cxn modelId="{C21477BA-C938-4012-89FD-B822ECDCDA5E}" srcId="{099C8CEC-E788-4E31-9B5E-A706EDB27589}" destId="{F662247B-5567-46EA-BFF1-B465BB21F835}" srcOrd="0" destOrd="0" parTransId="{C1861F3B-95EB-4ED7-B9B0-BF7849405174}" sibTransId="{FB1155E4-9F28-49F7-839A-684EE1C03BE0}"/>
    <dgm:cxn modelId="{CB16A7D5-035B-4324-8B2E-2CE26383C634}" srcId="{099C8CEC-E788-4E31-9B5E-A706EDB27589}" destId="{0319BDF6-7BDE-4301-971F-D5E0185C2596}" srcOrd="3" destOrd="0" parTransId="{2CA392D4-FBB7-42F9-BF50-ABAA9F4FFFB1}" sibTransId="{98DE836F-D40B-4D60-BDD5-E259CB6C146D}"/>
    <dgm:cxn modelId="{BCC7CFD5-8493-44AA-91C2-DA4DAD75F5AD}" srcId="{099C8CEC-E788-4E31-9B5E-A706EDB27589}" destId="{680CAE6C-07EE-4CE3-8F34-D167F9A928B6}" srcOrd="4" destOrd="0" parTransId="{C1D40582-465A-437C-B302-A57BE9A4077C}" sibTransId="{51697850-C758-4858-A66F-5044BF0C0944}"/>
    <dgm:cxn modelId="{7B8C96DC-7063-4732-B412-37959EB4DCDB}" srcId="{099C8CEC-E788-4E31-9B5E-A706EDB27589}" destId="{5116647F-EE25-43C1-81E5-8E24AD9B3019}" srcOrd="8" destOrd="0" parTransId="{29DC988E-4F6C-433A-A810-9C1D7DE825AB}" sibTransId="{C44F2D4E-2EDF-4BB5-B5F1-C9FAA30A26E6}"/>
    <dgm:cxn modelId="{12A99ADE-D0E4-4675-90A0-9D95ABE9AB03}" srcId="{099C8CEC-E788-4E31-9B5E-A706EDB27589}" destId="{503412CF-B3FF-4DAA-B999-AFE615836480}" srcOrd="6" destOrd="0" parTransId="{8B6FC34B-2493-4672-828C-B07D02E31D1D}" sibTransId="{2F80D707-C5CD-45C1-8454-4805117547AC}"/>
    <dgm:cxn modelId="{01909BF4-B3BA-4B73-8EC0-05CF9ED863A9}" type="presOf" srcId="{9E9DE555-E540-4C65-864A-D13738E1160C}" destId="{27752E50-4E19-4744-8E57-FBF70F62E63C}" srcOrd="0" destOrd="0" presId="urn:microsoft.com/office/officeart/2005/8/layout/default"/>
    <dgm:cxn modelId="{672947FD-A356-4064-8DEE-706F15C2226C}" type="presOf" srcId="{0319BDF6-7BDE-4301-971F-D5E0185C2596}" destId="{2DBD3B75-5806-4EA1-BB3A-F5E2B9653BF3}" srcOrd="0" destOrd="0" presId="urn:microsoft.com/office/officeart/2005/8/layout/default"/>
    <dgm:cxn modelId="{45C524FE-E034-422A-82F5-731A727DD47D}" srcId="{099C8CEC-E788-4E31-9B5E-A706EDB27589}" destId="{B0921729-D68E-4B3A-AEA5-6E1B03ED7387}" srcOrd="2" destOrd="0" parTransId="{69450E89-93F2-404C-B1C3-AE053A79380A}" sibTransId="{EC3CFBB2-9ED0-4425-87E5-729CF297E504}"/>
    <dgm:cxn modelId="{8ABF0B44-F824-469A-98FC-C5197D9101B0}" type="presParOf" srcId="{A8992153-F5F7-4526-90FA-D3AD6EFF05AC}" destId="{DA8C9112-927D-43C4-81EF-671D906FB249}" srcOrd="0" destOrd="0" presId="urn:microsoft.com/office/officeart/2005/8/layout/default"/>
    <dgm:cxn modelId="{F06D05CA-A5E7-4060-9DB3-B6C3AB4D433B}" type="presParOf" srcId="{A8992153-F5F7-4526-90FA-D3AD6EFF05AC}" destId="{E7E6A06E-B454-491D-A5D3-9550E508E5E5}" srcOrd="1" destOrd="0" presId="urn:microsoft.com/office/officeart/2005/8/layout/default"/>
    <dgm:cxn modelId="{62FF0808-711C-43E5-8C64-CF12EA4D6161}" type="presParOf" srcId="{A8992153-F5F7-4526-90FA-D3AD6EFF05AC}" destId="{2B360ADA-28C8-4AA2-BDEF-0C15083BCF25}" srcOrd="2" destOrd="0" presId="urn:microsoft.com/office/officeart/2005/8/layout/default"/>
    <dgm:cxn modelId="{0C49269F-4925-486A-9090-1A9628FE7417}" type="presParOf" srcId="{A8992153-F5F7-4526-90FA-D3AD6EFF05AC}" destId="{F91CA6A0-BF31-4FA6-A8BD-B27D6E212EF3}" srcOrd="3" destOrd="0" presId="urn:microsoft.com/office/officeart/2005/8/layout/default"/>
    <dgm:cxn modelId="{920A82FD-6650-440E-8397-CAD40FE7B613}" type="presParOf" srcId="{A8992153-F5F7-4526-90FA-D3AD6EFF05AC}" destId="{6E680E33-D40F-4945-8FEA-DB77C6FADA47}" srcOrd="4" destOrd="0" presId="urn:microsoft.com/office/officeart/2005/8/layout/default"/>
    <dgm:cxn modelId="{A0CDF532-12FB-4E08-BE41-BC132235206D}" type="presParOf" srcId="{A8992153-F5F7-4526-90FA-D3AD6EFF05AC}" destId="{DBF94579-19AD-4FE8-8DAB-EA2E27E4EB3E}" srcOrd="5" destOrd="0" presId="urn:microsoft.com/office/officeart/2005/8/layout/default"/>
    <dgm:cxn modelId="{1FCE7ACB-05DB-4AA9-B425-869E27305640}" type="presParOf" srcId="{A8992153-F5F7-4526-90FA-D3AD6EFF05AC}" destId="{2DBD3B75-5806-4EA1-BB3A-F5E2B9653BF3}" srcOrd="6" destOrd="0" presId="urn:microsoft.com/office/officeart/2005/8/layout/default"/>
    <dgm:cxn modelId="{A775A8F6-B64E-4C42-A4A4-1AF5B67E7D33}" type="presParOf" srcId="{A8992153-F5F7-4526-90FA-D3AD6EFF05AC}" destId="{C19219E0-B296-42FE-89E0-0B6B59407A1B}" srcOrd="7" destOrd="0" presId="urn:microsoft.com/office/officeart/2005/8/layout/default"/>
    <dgm:cxn modelId="{C42595F3-7492-41A6-B30C-28DF6C4BB5D7}" type="presParOf" srcId="{A8992153-F5F7-4526-90FA-D3AD6EFF05AC}" destId="{A868430D-6D48-4770-8454-1874A60CBC30}" srcOrd="8" destOrd="0" presId="urn:microsoft.com/office/officeart/2005/8/layout/default"/>
    <dgm:cxn modelId="{C908515E-3D42-442F-BFC2-626D1F37AF4F}" type="presParOf" srcId="{A8992153-F5F7-4526-90FA-D3AD6EFF05AC}" destId="{1A7EEE64-36E8-45C6-875E-F7A80FD19316}" srcOrd="9" destOrd="0" presId="urn:microsoft.com/office/officeart/2005/8/layout/default"/>
    <dgm:cxn modelId="{4DBEA386-B2FA-4BD2-8E0C-A54553187BB4}" type="presParOf" srcId="{A8992153-F5F7-4526-90FA-D3AD6EFF05AC}" destId="{27752E50-4E19-4744-8E57-FBF70F62E63C}" srcOrd="10" destOrd="0" presId="urn:microsoft.com/office/officeart/2005/8/layout/default"/>
    <dgm:cxn modelId="{6B7B00C4-2787-468B-A4B5-6A0FA30BE347}" type="presParOf" srcId="{A8992153-F5F7-4526-90FA-D3AD6EFF05AC}" destId="{B9237933-1909-4695-9D1C-FBD53A6363E3}" srcOrd="11" destOrd="0" presId="urn:microsoft.com/office/officeart/2005/8/layout/default"/>
    <dgm:cxn modelId="{CC525D26-3E0A-4887-A9DC-C4C1CA5B6A4A}" type="presParOf" srcId="{A8992153-F5F7-4526-90FA-D3AD6EFF05AC}" destId="{2F0B781A-EDEF-48C9-B48E-4C836859C087}" srcOrd="12" destOrd="0" presId="urn:microsoft.com/office/officeart/2005/8/layout/default"/>
    <dgm:cxn modelId="{5BFD9AC8-AAC3-4C95-880D-B42C578E26AD}" type="presParOf" srcId="{A8992153-F5F7-4526-90FA-D3AD6EFF05AC}" destId="{F1438E1F-CF81-48DC-A169-CF5B822CA1E8}" srcOrd="13" destOrd="0" presId="urn:microsoft.com/office/officeart/2005/8/layout/default"/>
    <dgm:cxn modelId="{2649B5D4-0F73-4142-8029-9CFADF8E73E7}" type="presParOf" srcId="{A8992153-F5F7-4526-90FA-D3AD6EFF05AC}" destId="{4334F528-FE26-4632-BE17-D6B7AFD7E88A}" srcOrd="14" destOrd="0" presId="urn:microsoft.com/office/officeart/2005/8/layout/default"/>
    <dgm:cxn modelId="{E2618B75-C3DE-47AC-A42C-55C965546316}" type="presParOf" srcId="{A8992153-F5F7-4526-90FA-D3AD6EFF05AC}" destId="{1F740C1A-B589-44C4-805E-F14BD1A21AE4}" srcOrd="15" destOrd="0" presId="urn:microsoft.com/office/officeart/2005/8/layout/default"/>
    <dgm:cxn modelId="{3B611E00-1D87-4ECF-8498-757AC6ECF34D}" type="presParOf" srcId="{A8992153-F5F7-4526-90FA-D3AD6EFF05AC}" destId="{2B58A0D4-CC78-4640-BAD7-92B0F0ACDD3A}" srcOrd="16" destOrd="0" presId="urn:microsoft.com/office/officeart/2005/8/layout/default"/>
    <dgm:cxn modelId="{900A3C52-F0C2-4406-BA54-196BF90F4218}" type="presParOf" srcId="{A8992153-F5F7-4526-90FA-D3AD6EFF05AC}" destId="{9152AF5E-E813-4A9C-B827-CADC21655CD7}" srcOrd="17" destOrd="0" presId="urn:microsoft.com/office/officeart/2005/8/layout/default"/>
    <dgm:cxn modelId="{06CE879C-B8DF-40B9-8787-B8DE5CFC2799}" type="presParOf" srcId="{A8992153-F5F7-4526-90FA-D3AD6EFF05AC}" destId="{60EE2B0B-8F1B-4364-8887-4BEA038A11D4}" srcOrd="18" destOrd="0" presId="urn:microsoft.com/office/officeart/2005/8/layout/default"/>
    <dgm:cxn modelId="{09579F45-84AA-49D6-8EA7-C8972F8BAFA4}" type="presParOf" srcId="{A8992153-F5F7-4526-90FA-D3AD6EFF05AC}" destId="{323281DE-D866-4204-BEC9-AA737111D8E9}" srcOrd="19" destOrd="0" presId="urn:microsoft.com/office/officeart/2005/8/layout/default"/>
    <dgm:cxn modelId="{9297AD0B-0C93-4271-AE33-A927833D436C}" type="presParOf" srcId="{A8992153-F5F7-4526-90FA-D3AD6EFF05AC}" destId="{D98B187C-5FA8-475A-8E1E-44F469014AA5}" srcOrd="20" destOrd="0" presId="urn:microsoft.com/office/officeart/2005/8/layout/default"/>
    <dgm:cxn modelId="{61A96580-7D77-4096-80BB-806B001378DF}" type="presParOf" srcId="{A8992153-F5F7-4526-90FA-D3AD6EFF05AC}" destId="{F9BCAD5D-49E2-4117-9706-5935368AED97}" srcOrd="21" destOrd="0" presId="urn:microsoft.com/office/officeart/2005/8/layout/default"/>
    <dgm:cxn modelId="{606A4ECA-046A-4BA2-B19A-02AC13139C57}" type="presParOf" srcId="{A8992153-F5F7-4526-90FA-D3AD6EFF05AC}" destId="{DD921EB0-2CC3-4990-BDB1-E21B5536580A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EB86F2A-9B6E-4307-9AB3-5F67BC0C02CA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7F9AE48-9FD2-4055-831E-3650137D0945}">
      <dgm:prSet/>
      <dgm:spPr/>
      <dgm:t>
        <a:bodyPr/>
        <a:lstStyle/>
        <a:p>
          <a:r>
            <a:rPr lang="en-US" dirty="0"/>
            <a:t>Custom Env via </a:t>
          </a:r>
          <a:r>
            <a:rPr lang="en-US" dirty="0" err="1"/>
            <a:t>make_env</a:t>
          </a:r>
          <a:r>
            <a:rPr lang="en-US" dirty="0"/>
            <a:t>()</a:t>
          </a:r>
        </a:p>
      </dgm:t>
    </dgm:pt>
    <dgm:pt modelId="{9F34180C-D3A0-4B42-A83B-09E4596A2232}" type="parTrans" cxnId="{BC2AA7F9-336F-47D1-A521-18A877E24931}">
      <dgm:prSet/>
      <dgm:spPr/>
      <dgm:t>
        <a:bodyPr/>
        <a:lstStyle/>
        <a:p>
          <a:endParaRPr lang="en-US"/>
        </a:p>
      </dgm:t>
    </dgm:pt>
    <dgm:pt modelId="{8A45C333-8453-4F92-99FF-FB787A5C4862}" type="sibTrans" cxnId="{BC2AA7F9-336F-47D1-A521-18A877E24931}">
      <dgm:prSet/>
      <dgm:spPr/>
      <dgm:t>
        <a:bodyPr/>
        <a:lstStyle/>
        <a:p>
          <a:endParaRPr lang="en-US"/>
        </a:p>
      </dgm:t>
    </dgm:pt>
    <dgm:pt modelId="{D7A1EF69-C857-4972-94C8-E81D1CD3A733}">
      <dgm:prSet/>
      <dgm:spPr/>
      <dgm:t>
        <a:bodyPr/>
        <a:lstStyle/>
        <a:p>
          <a:r>
            <a:rPr lang="hu-HU" dirty="0"/>
            <a:t>W</a:t>
          </a:r>
          <a:r>
            <a:rPr lang="en-US" dirty="0" err="1"/>
            <a:t>ith</a:t>
          </a:r>
          <a:r>
            <a:rPr lang="en-US" dirty="0"/>
            <a:t> optional RewardManager &amp; </a:t>
          </a:r>
          <a:r>
            <a:rPr lang="en-US" dirty="0" err="1"/>
            <a:t>RewardModule</a:t>
          </a:r>
          <a:endParaRPr lang="en-US" dirty="0"/>
        </a:p>
      </dgm:t>
    </dgm:pt>
    <dgm:pt modelId="{FD5254DE-5D84-4425-8D36-5E6ACD14B0F7}" type="parTrans" cxnId="{226C67D5-9592-44E4-9AD6-894407C9D53D}">
      <dgm:prSet/>
      <dgm:spPr/>
      <dgm:t>
        <a:bodyPr/>
        <a:lstStyle/>
        <a:p>
          <a:endParaRPr lang="en-US"/>
        </a:p>
      </dgm:t>
    </dgm:pt>
    <dgm:pt modelId="{6E0975E1-AB9F-413E-922A-B7235FE9214C}" type="sibTrans" cxnId="{226C67D5-9592-44E4-9AD6-894407C9D53D}">
      <dgm:prSet/>
      <dgm:spPr/>
      <dgm:t>
        <a:bodyPr/>
        <a:lstStyle/>
        <a:p>
          <a:endParaRPr lang="en-US"/>
        </a:p>
      </dgm:t>
    </dgm:pt>
    <dgm:pt modelId="{26E3974B-18A6-4872-9920-A95427AFA21E}">
      <dgm:prSet/>
      <dgm:spPr/>
      <dgm:t>
        <a:bodyPr/>
        <a:lstStyle/>
        <a:p>
          <a:r>
            <a:rPr lang="en-US" dirty="0" err="1"/>
            <a:t>ObservationNorm</a:t>
          </a:r>
          <a:endParaRPr lang="en-US" dirty="0"/>
        </a:p>
      </dgm:t>
    </dgm:pt>
    <dgm:pt modelId="{FFDFEEE8-C666-4A13-A3AD-F61DCCC02675}" type="parTrans" cxnId="{5BE1114C-27CB-4DDB-B166-1A5AE0B525BD}">
      <dgm:prSet/>
      <dgm:spPr/>
      <dgm:t>
        <a:bodyPr/>
        <a:lstStyle/>
        <a:p>
          <a:endParaRPr lang="en-US"/>
        </a:p>
      </dgm:t>
    </dgm:pt>
    <dgm:pt modelId="{A4FC06C4-559D-4A50-A2B1-DA8F6845F801}" type="sibTrans" cxnId="{5BE1114C-27CB-4DDB-B166-1A5AE0B525BD}">
      <dgm:prSet/>
      <dgm:spPr/>
      <dgm:t>
        <a:bodyPr/>
        <a:lstStyle/>
        <a:p>
          <a:endParaRPr lang="en-US"/>
        </a:p>
      </dgm:t>
    </dgm:pt>
    <dgm:pt modelId="{914CECFC-A8B7-4547-9949-5B9BD2F2F18A}" type="pres">
      <dgm:prSet presAssocID="{6EB86F2A-9B6E-4307-9AB3-5F67BC0C02CA}" presName="diagram" presStyleCnt="0">
        <dgm:presLayoutVars>
          <dgm:dir/>
          <dgm:resizeHandles val="exact"/>
        </dgm:presLayoutVars>
      </dgm:prSet>
      <dgm:spPr/>
    </dgm:pt>
    <dgm:pt modelId="{5A034735-D939-4430-A7A8-CC2B10F00A62}" type="pres">
      <dgm:prSet presAssocID="{87F9AE48-9FD2-4055-831E-3650137D0945}" presName="node" presStyleLbl="node1" presStyleIdx="0" presStyleCnt="3">
        <dgm:presLayoutVars>
          <dgm:bulletEnabled val="1"/>
        </dgm:presLayoutVars>
      </dgm:prSet>
      <dgm:spPr/>
    </dgm:pt>
    <dgm:pt modelId="{02A1B713-A685-4055-83EA-F10F1D2DC965}" type="pres">
      <dgm:prSet presAssocID="{8A45C333-8453-4F92-99FF-FB787A5C4862}" presName="sibTrans" presStyleCnt="0"/>
      <dgm:spPr/>
    </dgm:pt>
    <dgm:pt modelId="{AF5DF5B9-5CF3-44E6-B07F-ABB5D484F25E}" type="pres">
      <dgm:prSet presAssocID="{D7A1EF69-C857-4972-94C8-E81D1CD3A733}" presName="node" presStyleLbl="node1" presStyleIdx="1" presStyleCnt="3">
        <dgm:presLayoutVars>
          <dgm:bulletEnabled val="1"/>
        </dgm:presLayoutVars>
      </dgm:prSet>
      <dgm:spPr/>
    </dgm:pt>
    <dgm:pt modelId="{87D9FECA-5B61-4AEA-8836-BACB08AAB104}" type="pres">
      <dgm:prSet presAssocID="{6E0975E1-AB9F-413E-922A-B7235FE9214C}" presName="sibTrans" presStyleCnt="0"/>
      <dgm:spPr/>
    </dgm:pt>
    <dgm:pt modelId="{EAF19947-83FB-43FA-92AD-8B7E8C47B19B}" type="pres">
      <dgm:prSet presAssocID="{26E3974B-18A6-4872-9920-A95427AFA21E}" presName="node" presStyleLbl="node1" presStyleIdx="2" presStyleCnt="3">
        <dgm:presLayoutVars>
          <dgm:bulletEnabled val="1"/>
        </dgm:presLayoutVars>
      </dgm:prSet>
      <dgm:spPr/>
    </dgm:pt>
  </dgm:ptLst>
  <dgm:cxnLst>
    <dgm:cxn modelId="{6441CC31-B08C-4CD4-B172-E8F0CBE90456}" type="presOf" srcId="{26E3974B-18A6-4872-9920-A95427AFA21E}" destId="{EAF19947-83FB-43FA-92AD-8B7E8C47B19B}" srcOrd="0" destOrd="0" presId="urn:microsoft.com/office/officeart/2005/8/layout/default"/>
    <dgm:cxn modelId="{1C717F3C-0585-4FA7-A23E-36E6C0AAA3A6}" type="presOf" srcId="{87F9AE48-9FD2-4055-831E-3650137D0945}" destId="{5A034735-D939-4430-A7A8-CC2B10F00A62}" srcOrd="0" destOrd="0" presId="urn:microsoft.com/office/officeart/2005/8/layout/default"/>
    <dgm:cxn modelId="{5BE1114C-27CB-4DDB-B166-1A5AE0B525BD}" srcId="{6EB86F2A-9B6E-4307-9AB3-5F67BC0C02CA}" destId="{26E3974B-18A6-4872-9920-A95427AFA21E}" srcOrd="2" destOrd="0" parTransId="{FFDFEEE8-C666-4A13-A3AD-F61DCCC02675}" sibTransId="{A4FC06C4-559D-4A50-A2B1-DA8F6845F801}"/>
    <dgm:cxn modelId="{81A1F67B-D82F-495D-95B3-7CAD6282326B}" type="presOf" srcId="{D7A1EF69-C857-4972-94C8-E81D1CD3A733}" destId="{AF5DF5B9-5CF3-44E6-B07F-ABB5D484F25E}" srcOrd="0" destOrd="0" presId="urn:microsoft.com/office/officeart/2005/8/layout/default"/>
    <dgm:cxn modelId="{5BCDEB9D-ED52-4C0A-B2D8-A9AD5E96F7C8}" type="presOf" srcId="{6EB86F2A-9B6E-4307-9AB3-5F67BC0C02CA}" destId="{914CECFC-A8B7-4547-9949-5B9BD2F2F18A}" srcOrd="0" destOrd="0" presId="urn:microsoft.com/office/officeart/2005/8/layout/default"/>
    <dgm:cxn modelId="{226C67D5-9592-44E4-9AD6-894407C9D53D}" srcId="{6EB86F2A-9B6E-4307-9AB3-5F67BC0C02CA}" destId="{D7A1EF69-C857-4972-94C8-E81D1CD3A733}" srcOrd="1" destOrd="0" parTransId="{FD5254DE-5D84-4425-8D36-5E6ACD14B0F7}" sibTransId="{6E0975E1-AB9F-413E-922A-B7235FE9214C}"/>
    <dgm:cxn modelId="{BC2AA7F9-336F-47D1-A521-18A877E24931}" srcId="{6EB86F2A-9B6E-4307-9AB3-5F67BC0C02CA}" destId="{87F9AE48-9FD2-4055-831E-3650137D0945}" srcOrd="0" destOrd="0" parTransId="{9F34180C-D3A0-4B42-A83B-09E4596A2232}" sibTransId="{8A45C333-8453-4F92-99FF-FB787A5C4862}"/>
    <dgm:cxn modelId="{BAFB830C-5C5A-4F8B-A06D-91CCEF21636E}" type="presParOf" srcId="{914CECFC-A8B7-4547-9949-5B9BD2F2F18A}" destId="{5A034735-D939-4430-A7A8-CC2B10F00A62}" srcOrd="0" destOrd="0" presId="urn:microsoft.com/office/officeart/2005/8/layout/default"/>
    <dgm:cxn modelId="{A7149E3F-EB62-4E11-A00A-816B727C8DD3}" type="presParOf" srcId="{914CECFC-A8B7-4547-9949-5B9BD2F2F18A}" destId="{02A1B713-A685-4055-83EA-F10F1D2DC965}" srcOrd="1" destOrd="0" presId="urn:microsoft.com/office/officeart/2005/8/layout/default"/>
    <dgm:cxn modelId="{6514444C-A2C1-46E0-A219-F3A0A6E84134}" type="presParOf" srcId="{914CECFC-A8B7-4547-9949-5B9BD2F2F18A}" destId="{AF5DF5B9-5CF3-44E6-B07F-ABB5D484F25E}" srcOrd="2" destOrd="0" presId="urn:microsoft.com/office/officeart/2005/8/layout/default"/>
    <dgm:cxn modelId="{124B2D02-6BDF-4D40-A3A0-7DF7BECA78CB}" type="presParOf" srcId="{914CECFC-A8B7-4547-9949-5B9BD2F2F18A}" destId="{87D9FECA-5B61-4AEA-8836-BACB08AAB104}" srcOrd="3" destOrd="0" presId="urn:microsoft.com/office/officeart/2005/8/layout/default"/>
    <dgm:cxn modelId="{A9215279-BC0D-41F8-8376-22176B552A36}" type="presParOf" srcId="{914CECFC-A8B7-4547-9949-5B9BD2F2F18A}" destId="{EAF19947-83FB-43FA-92AD-8B7E8C47B19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59BA2CD-2FEF-4CA7-8E25-5B01D091BB4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AED9C74-F456-42D3-8EC2-20D5FDD79E18}">
      <dgm:prSet/>
      <dgm:spPr/>
      <dgm:t>
        <a:bodyPr/>
        <a:lstStyle/>
        <a:p>
          <a:r>
            <a:rPr lang="en-US" b="1" i="0" baseline="0" dirty="0"/>
            <a:t>Data Flow</a:t>
          </a:r>
          <a:endParaRPr lang="en-US" dirty="0"/>
        </a:p>
      </dgm:t>
    </dgm:pt>
    <dgm:pt modelId="{3CF564C7-6DCD-4235-BEEF-C13131205AC9}" type="parTrans" cxnId="{4CAB66EE-FE10-4674-B9B0-FA65A5825E8D}">
      <dgm:prSet/>
      <dgm:spPr/>
      <dgm:t>
        <a:bodyPr/>
        <a:lstStyle/>
        <a:p>
          <a:endParaRPr lang="en-US"/>
        </a:p>
      </dgm:t>
    </dgm:pt>
    <dgm:pt modelId="{D3C85181-AA43-47ED-A13A-5E0C12A4F8FA}" type="sibTrans" cxnId="{4CAB66EE-FE10-4674-B9B0-FA65A5825E8D}">
      <dgm:prSet/>
      <dgm:spPr/>
      <dgm:t>
        <a:bodyPr/>
        <a:lstStyle/>
        <a:p>
          <a:endParaRPr lang="en-US"/>
        </a:p>
      </dgm:t>
    </dgm:pt>
    <dgm:pt modelId="{23476641-7C92-47EE-A99E-5DDE513B23A9}">
      <dgm:prSet/>
      <dgm:spPr/>
      <dgm:t>
        <a:bodyPr/>
        <a:lstStyle/>
        <a:p>
          <a:r>
            <a:rPr lang="en-US" b="1" i="0" baseline="0"/>
            <a:t>Collector</a:t>
          </a:r>
          <a:r>
            <a:rPr lang="en-US" b="0" i="0" baseline="0"/>
            <a:t>: SyncDataCollector</a:t>
          </a:r>
          <a:endParaRPr lang="en-US"/>
        </a:p>
      </dgm:t>
    </dgm:pt>
    <dgm:pt modelId="{62D49945-7610-428B-B488-264EFFD97D46}" type="parTrans" cxnId="{9753B27D-D760-4F7A-BDFC-0FBD316414E1}">
      <dgm:prSet/>
      <dgm:spPr/>
      <dgm:t>
        <a:bodyPr/>
        <a:lstStyle/>
        <a:p>
          <a:endParaRPr lang="en-US"/>
        </a:p>
      </dgm:t>
    </dgm:pt>
    <dgm:pt modelId="{A938CA09-83A2-4DB0-B7B7-0612589B28ED}" type="sibTrans" cxnId="{9753B27D-D760-4F7A-BDFC-0FBD316414E1}">
      <dgm:prSet/>
      <dgm:spPr/>
      <dgm:t>
        <a:bodyPr/>
        <a:lstStyle/>
        <a:p>
          <a:endParaRPr lang="en-US"/>
        </a:p>
      </dgm:t>
    </dgm:pt>
    <dgm:pt modelId="{0B1E9163-15D2-4569-BC4B-3ECDBA2DC996}">
      <dgm:prSet/>
      <dgm:spPr/>
      <dgm:t>
        <a:bodyPr/>
        <a:lstStyle/>
        <a:p>
          <a:r>
            <a:rPr lang="en-US" b="0" i="0" baseline="0"/>
            <a:t>Gathers batches from env</a:t>
          </a:r>
          <a:endParaRPr lang="en-US"/>
        </a:p>
      </dgm:t>
    </dgm:pt>
    <dgm:pt modelId="{80ECF176-3D5D-43E9-A638-F660710734E8}" type="parTrans" cxnId="{CE958725-7DF8-42DF-A211-EDEBB11CC9DD}">
      <dgm:prSet/>
      <dgm:spPr/>
      <dgm:t>
        <a:bodyPr/>
        <a:lstStyle/>
        <a:p>
          <a:endParaRPr lang="en-US"/>
        </a:p>
      </dgm:t>
    </dgm:pt>
    <dgm:pt modelId="{B6F13EED-F23C-414E-B684-556EA44486EC}" type="sibTrans" cxnId="{CE958725-7DF8-42DF-A211-EDEBB11CC9DD}">
      <dgm:prSet/>
      <dgm:spPr/>
      <dgm:t>
        <a:bodyPr/>
        <a:lstStyle/>
        <a:p>
          <a:endParaRPr lang="en-US"/>
        </a:p>
      </dgm:t>
    </dgm:pt>
    <dgm:pt modelId="{3E6FE62C-FD81-48A8-B5F7-669637BA0011}">
      <dgm:prSet/>
      <dgm:spPr/>
      <dgm:t>
        <a:bodyPr/>
        <a:lstStyle/>
        <a:p>
          <a:r>
            <a:rPr lang="en-US" b="1" i="0" baseline="0"/>
            <a:t>Replay Buffer</a:t>
          </a:r>
          <a:r>
            <a:rPr lang="en-US" b="0" i="0" baseline="0"/>
            <a:t>: LazyTensorStorage</a:t>
          </a:r>
          <a:endParaRPr lang="en-US"/>
        </a:p>
      </dgm:t>
    </dgm:pt>
    <dgm:pt modelId="{A8A78BA7-F30A-47B4-AB2A-EF0958C10DB8}" type="parTrans" cxnId="{8CEEE8E0-9CB9-462C-A098-1EAD683C1C84}">
      <dgm:prSet/>
      <dgm:spPr/>
      <dgm:t>
        <a:bodyPr/>
        <a:lstStyle/>
        <a:p>
          <a:endParaRPr lang="en-US"/>
        </a:p>
      </dgm:t>
    </dgm:pt>
    <dgm:pt modelId="{277783D9-EF7B-46DF-A146-0B0624FBD927}" type="sibTrans" cxnId="{8CEEE8E0-9CB9-462C-A098-1EAD683C1C84}">
      <dgm:prSet/>
      <dgm:spPr/>
      <dgm:t>
        <a:bodyPr/>
        <a:lstStyle/>
        <a:p>
          <a:endParaRPr lang="en-US"/>
        </a:p>
      </dgm:t>
    </dgm:pt>
    <dgm:pt modelId="{81AAB54A-AB43-463B-95C0-7D40A6F8709C}">
      <dgm:prSet/>
      <dgm:spPr/>
      <dgm:t>
        <a:bodyPr/>
        <a:lstStyle/>
        <a:p>
          <a:r>
            <a:rPr lang="en-US" b="0" i="0" baseline="0"/>
            <a:t>Sampling with SamplerWithoutReplacement</a:t>
          </a:r>
          <a:endParaRPr lang="en-US"/>
        </a:p>
      </dgm:t>
    </dgm:pt>
    <dgm:pt modelId="{699E819C-EFC5-475E-BCA4-107A6AF9C215}" type="parTrans" cxnId="{38F61011-8CF2-4BAE-AD78-2AC063A584CC}">
      <dgm:prSet/>
      <dgm:spPr/>
      <dgm:t>
        <a:bodyPr/>
        <a:lstStyle/>
        <a:p>
          <a:endParaRPr lang="en-US"/>
        </a:p>
      </dgm:t>
    </dgm:pt>
    <dgm:pt modelId="{BD69E34E-AE8C-4B93-ADBC-7D60B1805EAE}" type="sibTrans" cxnId="{38F61011-8CF2-4BAE-AD78-2AC063A584CC}">
      <dgm:prSet/>
      <dgm:spPr/>
      <dgm:t>
        <a:bodyPr/>
        <a:lstStyle/>
        <a:p>
          <a:endParaRPr lang="en-US"/>
        </a:p>
      </dgm:t>
    </dgm:pt>
    <dgm:pt modelId="{2BEEEB0D-6943-4288-BC45-7F32B5FAA2A2}" type="pres">
      <dgm:prSet presAssocID="{159BA2CD-2FEF-4CA7-8E25-5B01D091BB4C}" presName="Name0" presStyleCnt="0">
        <dgm:presLayoutVars>
          <dgm:dir/>
          <dgm:animLvl val="lvl"/>
          <dgm:resizeHandles val="exact"/>
        </dgm:presLayoutVars>
      </dgm:prSet>
      <dgm:spPr/>
    </dgm:pt>
    <dgm:pt modelId="{6436EB39-61F8-4277-9AEB-63A99032E82A}" type="pres">
      <dgm:prSet presAssocID="{DAED9C74-F456-42D3-8EC2-20D5FDD79E18}" presName="linNode" presStyleCnt="0"/>
      <dgm:spPr/>
    </dgm:pt>
    <dgm:pt modelId="{CD44BF2F-8A6E-4EA0-92F0-2CC8D78833EF}" type="pres">
      <dgm:prSet presAssocID="{DAED9C74-F456-42D3-8EC2-20D5FDD79E1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854ADA3-385A-4C18-98CB-82422940A891}" type="pres">
      <dgm:prSet presAssocID="{D3C85181-AA43-47ED-A13A-5E0C12A4F8FA}" presName="sp" presStyleCnt="0"/>
      <dgm:spPr/>
    </dgm:pt>
    <dgm:pt modelId="{A80CC297-BC71-4B2E-B747-49E0B6AE5709}" type="pres">
      <dgm:prSet presAssocID="{23476641-7C92-47EE-A99E-5DDE513B23A9}" presName="linNode" presStyleCnt="0"/>
      <dgm:spPr/>
    </dgm:pt>
    <dgm:pt modelId="{B945B5A8-5E96-4BA0-8CA3-56F89D01643A}" type="pres">
      <dgm:prSet presAssocID="{23476641-7C92-47EE-A99E-5DDE513B23A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FD29095-E6F8-4505-9A39-94928B72DFF4}" type="pres">
      <dgm:prSet presAssocID="{23476641-7C92-47EE-A99E-5DDE513B23A9}" presName="descendantText" presStyleLbl="alignAccFollowNode1" presStyleIdx="0" presStyleCnt="2">
        <dgm:presLayoutVars>
          <dgm:bulletEnabled val="1"/>
        </dgm:presLayoutVars>
      </dgm:prSet>
      <dgm:spPr/>
    </dgm:pt>
    <dgm:pt modelId="{E042FE5F-27C7-44F7-835D-B450D1F46B74}" type="pres">
      <dgm:prSet presAssocID="{A938CA09-83A2-4DB0-B7B7-0612589B28ED}" presName="sp" presStyleCnt="0"/>
      <dgm:spPr/>
    </dgm:pt>
    <dgm:pt modelId="{2530FF56-8D61-46C0-9424-F38B07E8B148}" type="pres">
      <dgm:prSet presAssocID="{3E6FE62C-FD81-48A8-B5F7-669637BA0011}" presName="linNode" presStyleCnt="0"/>
      <dgm:spPr/>
    </dgm:pt>
    <dgm:pt modelId="{8CBC9905-95BA-4122-B097-1A8BE3FBDC3F}" type="pres">
      <dgm:prSet presAssocID="{3E6FE62C-FD81-48A8-B5F7-669637BA0011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97DE193A-A880-49A5-96DA-B98458F8B26F}" type="pres">
      <dgm:prSet presAssocID="{3E6FE62C-FD81-48A8-B5F7-669637BA001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38F61011-8CF2-4BAE-AD78-2AC063A584CC}" srcId="{3E6FE62C-FD81-48A8-B5F7-669637BA0011}" destId="{81AAB54A-AB43-463B-95C0-7D40A6F8709C}" srcOrd="0" destOrd="0" parTransId="{699E819C-EFC5-475E-BCA4-107A6AF9C215}" sibTransId="{BD69E34E-AE8C-4B93-ADBC-7D60B1805EAE}"/>
    <dgm:cxn modelId="{CE958725-7DF8-42DF-A211-EDEBB11CC9DD}" srcId="{23476641-7C92-47EE-A99E-5DDE513B23A9}" destId="{0B1E9163-15D2-4569-BC4B-3ECDBA2DC996}" srcOrd="0" destOrd="0" parTransId="{80ECF176-3D5D-43E9-A638-F660710734E8}" sibTransId="{B6F13EED-F23C-414E-B684-556EA44486EC}"/>
    <dgm:cxn modelId="{77749525-ADF2-40BE-83C6-FCC42C5DB446}" type="presOf" srcId="{3E6FE62C-FD81-48A8-B5F7-669637BA0011}" destId="{8CBC9905-95BA-4122-B097-1A8BE3FBDC3F}" srcOrd="0" destOrd="0" presId="urn:microsoft.com/office/officeart/2005/8/layout/vList5"/>
    <dgm:cxn modelId="{33A1FA6D-1D49-46BC-894F-07BE329216F9}" type="presOf" srcId="{0B1E9163-15D2-4569-BC4B-3ECDBA2DC996}" destId="{BFD29095-E6F8-4505-9A39-94928B72DFF4}" srcOrd="0" destOrd="0" presId="urn:microsoft.com/office/officeart/2005/8/layout/vList5"/>
    <dgm:cxn modelId="{9753B27D-D760-4F7A-BDFC-0FBD316414E1}" srcId="{159BA2CD-2FEF-4CA7-8E25-5B01D091BB4C}" destId="{23476641-7C92-47EE-A99E-5DDE513B23A9}" srcOrd="1" destOrd="0" parTransId="{62D49945-7610-428B-B488-264EFFD97D46}" sibTransId="{A938CA09-83A2-4DB0-B7B7-0612589B28ED}"/>
    <dgm:cxn modelId="{4DC9FD87-B600-470B-B2ED-2CEF626D1DC9}" type="presOf" srcId="{23476641-7C92-47EE-A99E-5DDE513B23A9}" destId="{B945B5A8-5E96-4BA0-8CA3-56F89D01643A}" srcOrd="0" destOrd="0" presId="urn:microsoft.com/office/officeart/2005/8/layout/vList5"/>
    <dgm:cxn modelId="{2F684A90-DB2C-4C6A-A29C-C7C3F91C1ED7}" type="presOf" srcId="{DAED9C74-F456-42D3-8EC2-20D5FDD79E18}" destId="{CD44BF2F-8A6E-4EA0-92F0-2CC8D78833EF}" srcOrd="0" destOrd="0" presId="urn:microsoft.com/office/officeart/2005/8/layout/vList5"/>
    <dgm:cxn modelId="{3E987A90-B251-4C19-AB42-64DDEC94E39A}" type="presOf" srcId="{81AAB54A-AB43-463B-95C0-7D40A6F8709C}" destId="{97DE193A-A880-49A5-96DA-B98458F8B26F}" srcOrd="0" destOrd="0" presId="urn:microsoft.com/office/officeart/2005/8/layout/vList5"/>
    <dgm:cxn modelId="{15C6FFC5-5D21-49CC-8250-7EBAB85580EC}" type="presOf" srcId="{159BA2CD-2FEF-4CA7-8E25-5B01D091BB4C}" destId="{2BEEEB0D-6943-4288-BC45-7F32B5FAA2A2}" srcOrd="0" destOrd="0" presId="urn:microsoft.com/office/officeart/2005/8/layout/vList5"/>
    <dgm:cxn modelId="{8CEEE8E0-9CB9-462C-A098-1EAD683C1C84}" srcId="{159BA2CD-2FEF-4CA7-8E25-5B01D091BB4C}" destId="{3E6FE62C-FD81-48A8-B5F7-669637BA0011}" srcOrd="2" destOrd="0" parTransId="{A8A78BA7-F30A-47B4-AB2A-EF0958C10DB8}" sibTransId="{277783D9-EF7B-46DF-A146-0B0624FBD927}"/>
    <dgm:cxn modelId="{4CAB66EE-FE10-4674-B9B0-FA65A5825E8D}" srcId="{159BA2CD-2FEF-4CA7-8E25-5B01D091BB4C}" destId="{DAED9C74-F456-42D3-8EC2-20D5FDD79E18}" srcOrd="0" destOrd="0" parTransId="{3CF564C7-6DCD-4235-BEEF-C13131205AC9}" sibTransId="{D3C85181-AA43-47ED-A13A-5E0C12A4F8FA}"/>
    <dgm:cxn modelId="{F72ECC6A-35FA-43F2-B073-055A47DB2001}" type="presParOf" srcId="{2BEEEB0D-6943-4288-BC45-7F32B5FAA2A2}" destId="{6436EB39-61F8-4277-9AEB-63A99032E82A}" srcOrd="0" destOrd="0" presId="urn:microsoft.com/office/officeart/2005/8/layout/vList5"/>
    <dgm:cxn modelId="{E3EE7E05-439C-48B2-89E5-C66E26A837F9}" type="presParOf" srcId="{6436EB39-61F8-4277-9AEB-63A99032E82A}" destId="{CD44BF2F-8A6E-4EA0-92F0-2CC8D78833EF}" srcOrd="0" destOrd="0" presId="urn:microsoft.com/office/officeart/2005/8/layout/vList5"/>
    <dgm:cxn modelId="{31E4ED74-E9D4-4367-943D-AA41D1C40048}" type="presParOf" srcId="{2BEEEB0D-6943-4288-BC45-7F32B5FAA2A2}" destId="{E854ADA3-385A-4C18-98CB-82422940A891}" srcOrd="1" destOrd="0" presId="urn:microsoft.com/office/officeart/2005/8/layout/vList5"/>
    <dgm:cxn modelId="{D1ABE38C-DD16-4225-AF94-7A430022226D}" type="presParOf" srcId="{2BEEEB0D-6943-4288-BC45-7F32B5FAA2A2}" destId="{A80CC297-BC71-4B2E-B747-49E0B6AE5709}" srcOrd="2" destOrd="0" presId="urn:microsoft.com/office/officeart/2005/8/layout/vList5"/>
    <dgm:cxn modelId="{1367B687-99F6-4BFB-A871-AB158DD92720}" type="presParOf" srcId="{A80CC297-BC71-4B2E-B747-49E0B6AE5709}" destId="{B945B5A8-5E96-4BA0-8CA3-56F89D01643A}" srcOrd="0" destOrd="0" presId="urn:microsoft.com/office/officeart/2005/8/layout/vList5"/>
    <dgm:cxn modelId="{B903ABA1-F3D4-4BF9-B178-716201C9DD67}" type="presParOf" srcId="{A80CC297-BC71-4B2E-B747-49E0B6AE5709}" destId="{BFD29095-E6F8-4505-9A39-94928B72DFF4}" srcOrd="1" destOrd="0" presId="urn:microsoft.com/office/officeart/2005/8/layout/vList5"/>
    <dgm:cxn modelId="{6E994B2D-A56F-42C2-A664-73AC35B2FBC1}" type="presParOf" srcId="{2BEEEB0D-6943-4288-BC45-7F32B5FAA2A2}" destId="{E042FE5F-27C7-44F7-835D-B450D1F46B74}" srcOrd="3" destOrd="0" presId="urn:microsoft.com/office/officeart/2005/8/layout/vList5"/>
    <dgm:cxn modelId="{D5D101B3-00E8-42E6-8BA3-2204F3BEA844}" type="presParOf" srcId="{2BEEEB0D-6943-4288-BC45-7F32B5FAA2A2}" destId="{2530FF56-8D61-46C0-9424-F38B07E8B148}" srcOrd="4" destOrd="0" presId="urn:microsoft.com/office/officeart/2005/8/layout/vList5"/>
    <dgm:cxn modelId="{A1A2FA19-99A2-4527-9CCD-ECBD51F2F57D}" type="presParOf" srcId="{2530FF56-8D61-46C0-9424-F38B07E8B148}" destId="{8CBC9905-95BA-4122-B097-1A8BE3FBDC3F}" srcOrd="0" destOrd="0" presId="urn:microsoft.com/office/officeart/2005/8/layout/vList5"/>
    <dgm:cxn modelId="{4C70539A-CBA4-4293-A789-45A219D49CD7}" type="presParOf" srcId="{2530FF56-8D61-46C0-9424-F38B07E8B148}" destId="{97DE193A-A880-49A5-96DA-B98458F8B26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B16B1-5366-40EF-8291-BBB3F502C32E}">
      <dsp:nvSpPr>
        <dsp:cNvPr id="0" name=""/>
        <dsp:cNvSpPr/>
      </dsp:nvSpPr>
      <dsp:spPr>
        <a:xfrm>
          <a:off x="7034365" y="1189563"/>
          <a:ext cx="2062397" cy="490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36"/>
              </a:lnTo>
              <a:lnTo>
                <a:pt x="2062397" y="334436"/>
              </a:lnTo>
              <a:lnTo>
                <a:pt x="2062397" y="49075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D77FA1-C208-447A-9794-073091F673C7}">
      <dsp:nvSpPr>
        <dsp:cNvPr id="0" name=""/>
        <dsp:cNvSpPr/>
      </dsp:nvSpPr>
      <dsp:spPr>
        <a:xfrm>
          <a:off x="6988645" y="1189563"/>
          <a:ext cx="91440" cy="4907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075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8E7975-A5B5-4064-8CD0-D42E19E30077}">
      <dsp:nvSpPr>
        <dsp:cNvPr id="0" name=""/>
        <dsp:cNvSpPr/>
      </dsp:nvSpPr>
      <dsp:spPr>
        <a:xfrm>
          <a:off x="4971967" y="1189563"/>
          <a:ext cx="2062397" cy="490756"/>
        </a:xfrm>
        <a:custGeom>
          <a:avLst/>
          <a:gdLst/>
          <a:ahLst/>
          <a:cxnLst/>
          <a:rect l="0" t="0" r="0" b="0"/>
          <a:pathLst>
            <a:path>
              <a:moveTo>
                <a:pt x="2062397" y="0"/>
              </a:moveTo>
              <a:lnTo>
                <a:pt x="2062397" y="334436"/>
              </a:lnTo>
              <a:lnTo>
                <a:pt x="0" y="334436"/>
              </a:lnTo>
              <a:lnTo>
                <a:pt x="0" y="49075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9E8CD8-6520-4DAF-B813-9CB39C7F37C9}">
      <dsp:nvSpPr>
        <dsp:cNvPr id="0" name=""/>
        <dsp:cNvSpPr/>
      </dsp:nvSpPr>
      <dsp:spPr>
        <a:xfrm>
          <a:off x="1878370" y="1189563"/>
          <a:ext cx="1031198" cy="490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436"/>
              </a:lnTo>
              <a:lnTo>
                <a:pt x="1031198" y="334436"/>
              </a:lnTo>
              <a:lnTo>
                <a:pt x="1031198" y="49075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01094A-A1D8-4E45-A1C2-B02BF842C92D}">
      <dsp:nvSpPr>
        <dsp:cNvPr id="0" name=""/>
        <dsp:cNvSpPr/>
      </dsp:nvSpPr>
      <dsp:spPr>
        <a:xfrm>
          <a:off x="847171" y="1189563"/>
          <a:ext cx="1031198" cy="490756"/>
        </a:xfrm>
        <a:custGeom>
          <a:avLst/>
          <a:gdLst/>
          <a:ahLst/>
          <a:cxnLst/>
          <a:rect l="0" t="0" r="0" b="0"/>
          <a:pathLst>
            <a:path>
              <a:moveTo>
                <a:pt x="1031198" y="0"/>
              </a:moveTo>
              <a:lnTo>
                <a:pt x="1031198" y="334436"/>
              </a:lnTo>
              <a:lnTo>
                <a:pt x="0" y="334436"/>
              </a:lnTo>
              <a:lnTo>
                <a:pt x="0" y="49075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A528B-6CE4-4764-B602-93A69082A11F}">
      <dsp:nvSpPr>
        <dsp:cNvPr id="0" name=""/>
        <dsp:cNvSpPr/>
      </dsp:nvSpPr>
      <dsp:spPr>
        <a:xfrm>
          <a:off x="1034661" y="118053"/>
          <a:ext cx="1687416" cy="1071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080FB-E12D-45BF-AC70-7509541344B6}">
      <dsp:nvSpPr>
        <dsp:cNvPr id="0" name=""/>
        <dsp:cNvSpPr/>
      </dsp:nvSpPr>
      <dsp:spPr>
        <a:xfrm>
          <a:off x="1222152" y="296170"/>
          <a:ext cx="1687416" cy="10715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noProof="0" dirty="0"/>
            <a:t>Arena</a:t>
          </a:r>
          <a:r>
            <a:rPr lang="en-US" sz="1700" b="0" i="0" kern="1200" baseline="0" noProof="0" dirty="0"/>
            <a:t>: Circular, bounded 2D space</a:t>
          </a:r>
          <a:endParaRPr lang="en-US" sz="1700" kern="1200" noProof="0" dirty="0"/>
        </a:p>
      </dsp:txBody>
      <dsp:txXfrm>
        <a:off x="1253535" y="327553"/>
        <a:ext cx="1624650" cy="1008743"/>
      </dsp:txXfrm>
    </dsp:sp>
    <dsp:sp modelId="{5841AFB1-AE8D-4277-AFA1-4D57B468CC36}">
      <dsp:nvSpPr>
        <dsp:cNvPr id="0" name=""/>
        <dsp:cNvSpPr/>
      </dsp:nvSpPr>
      <dsp:spPr>
        <a:xfrm>
          <a:off x="3462" y="1680320"/>
          <a:ext cx="1687416" cy="1071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BA9A4-0263-45CD-BD27-E44AE5604478}">
      <dsp:nvSpPr>
        <dsp:cNvPr id="0" name=""/>
        <dsp:cNvSpPr/>
      </dsp:nvSpPr>
      <dsp:spPr>
        <a:xfrm>
          <a:off x="190953" y="1858436"/>
          <a:ext cx="1687416" cy="10715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noProof="0" dirty="0" err="1"/>
            <a:t>arena_radius</a:t>
          </a:r>
          <a:r>
            <a:rPr lang="en-US" sz="1700" b="0" i="0" kern="1200" baseline="0" noProof="0" dirty="0"/>
            <a:t>: Full boundary</a:t>
          </a:r>
          <a:endParaRPr lang="en-US" sz="1700" kern="1200" noProof="0" dirty="0"/>
        </a:p>
      </dsp:txBody>
      <dsp:txXfrm>
        <a:off x="222336" y="1889819"/>
        <a:ext cx="1624650" cy="1008743"/>
      </dsp:txXfrm>
    </dsp:sp>
    <dsp:sp modelId="{D5E787CD-6C03-4F18-BE57-3D58C2432B70}">
      <dsp:nvSpPr>
        <dsp:cNvPr id="0" name=""/>
        <dsp:cNvSpPr/>
      </dsp:nvSpPr>
      <dsp:spPr>
        <a:xfrm>
          <a:off x="2065860" y="1680320"/>
          <a:ext cx="1687416" cy="1071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133B3E-AF52-4EBE-AF82-E281D8E64F94}">
      <dsp:nvSpPr>
        <dsp:cNvPr id="0" name=""/>
        <dsp:cNvSpPr/>
      </dsp:nvSpPr>
      <dsp:spPr>
        <a:xfrm>
          <a:off x="2253351" y="1858436"/>
          <a:ext cx="1687416" cy="10715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noProof="0" dirty="0" err="1"/>
            <a:t>center_radius</a:t>
          </a:r>
          <a:r>
            <a:rPr lang="en-US" sz="1700" b="0" i="0" kern="1200" baseline="0" noProof="0" dirty="0"/>
            <a:t>: Core zone for "spinning phase"</a:t>
          </a:r>
          <a:endParaRPr lang="en-US" sz="1700" kern="1200" noProof="0" dirty="0"/>
        </a:p>
      </dsp:txBody>
      <dsp:txXfrm>
        <a:off x="2284734" y="1889819"/>
        <a:ext cx="1624650" cy="1008743"/>
      </dsp:txXfrm>
    </dsp:sp>
    <dsp:sp modelId="{6922BC43-34DF-48B5-88EF-E1146AB4F0EC}">
      <dsp:nvSpPr>
        <dsp:cNvPr id="0" name=""/>
        <dsp:cNvSpPr/>
      </dsp:nvSpPr>
      <dsp:spPr>
        <a:xfrm>
          <a:off x="6190656" y="118053"/>
          <a:ext cx="1687416" cy="1071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707FF0-1795-4A3F-9DF2-85867D75B88F}">
      <dsp:nvSpPr>
        <dsp:cNvPr id="0" name=""/>
        <dsp:cNvSpPr/>
      </dsp:nvSpPr>
      <dsp:spPr>
        <a:xfrm>
          <a:off x="6378147" y="296170"/>
          <a:ext cx="1687416" cy="10715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noProof="0" dirty="0"/>
            <a:t>Rooms</a:t>
          </a:r>
          <a:r>
            <a:rPr lang="en-US" sz="1700" b="0" i="0" kern="1200" baseline="0" noProof="0" dirty="0"/>
            <a:t>: Evenly spaced along the perimeter</a:t>
          </a:r>
          <a:endParaRPr lang="en-US" sz="1700" kern="1200" noProof="0" dirty="0"/>
        </a:p>
      </dsp:txBody>
      <dsp:txXfrm>
        <a:off x="6409530" y="327553"/>
        <a:ext cx="1624650" cy="1008743"/>
      </dsp:txXfrm>
    </dsp:sp>
    <dsp:sp modelId="{2A6435DB-A2A5-4DA9-A1C8-10F21AD04EBD}">
      <dsp:nvSpPr>
        <dsp:cNvPr id="0" name=""/>
        <dsp:cNvSpPr/>
      </dsp:nvSpPr>
      <dsp:spPr>
        <a:xfrm>
          <a:off x="4128258" y="1680320"/>
          <a:ext cx="1687416" cy="1071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A8CC1-3EE2-466C-9D0C-BB8C4C6DEBD5}">
      <dsp:nvSpPr>
        <dsp:cNvPr id="0" name=""/>
        <dsp:cNvSpPr/>
      </dsp:nvSpPr>
      <dsp:spPr>
        <a:xfrm>
          <a:off x="4315749" y="1858436"/>
          <a:ext cx="1687416" cy="10715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noProof="0" dirty="0" err="1"/>
            <a:t>n_rooms</a:t>
          </a:r>
          <a:r>
            <a:rPr lang="en-US" sz="1700" b="0" i="0" kern="1200" baseline="0" noProof="0" dirty="0"/>
            <a:t>: Number of rooms</a:t>
          </a:r>
          <a:endParaRPr lang="en-US" sz="1700" kern="1200" noProof="0" dirty="0"/>
        </a:p>
      </dsp:txBody>
      <dsp:txXfrm>
        <a:off x="4347132" y="1889819"/>
        <a:ext cx="1624650" cy="1008743"/>
      </dsp:txXfrm>
    </dsp:sp>
    <dsp:sp modelId="{476680B5-0FDB-490A-AF3F-F976427D06DA}">
      <dsp:nvSpPr>
        <dsp:cNvPr id="0" name=""/>
        <dsp:cNvSpPr/>
      </dsp:nvSpPr>
      <dsp:spPr>
        <a:xfrm>
          <a:off x="6190656" y="1680320"/>
          <a:ext cx="1687416" cy="1071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CFA0C-E22C-414C-A655-B7D0FC5DACA0}">
      <dsp:nvSpPr>
        <dsp:cNvPr id="0" name=""/>
        <dsp:cNvSpPr/>
      </dsp:nvSpPr>
      <dsp:spPr>
        <a:xfrm>
          <a:off x="6378147" y="1858436"/>
          <a:ext cx="1687416" cy="10715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noProof="0" dirty="0" err="1"/>
            <a:t>room_radius</a:t>
          </a:r>
          <a:r>
            <a:rPr lang="en-US" sz="1700" b="0" i="0" kern="1200" baseline="0" noProof="0" dirty="0"/>
            <a:t>: Area per room</a:t>
          </a:r>
          <a:endParaRPr lang="en-US" sz="1700" kern="1200" noProof="0" dirty="0"/>
        </a:p>
      </dsp:txBody>
      <dsp:txXfrm>
        <a:off x="6409530" y="1889819"/>
        <a:ext cx="1624650" cy="1008743"/>
      </dsp:txXfrm>
    </dsp:sp>
    <dsp:sp modelId="{46C105B2-DD9F-4218-9126-2C4217067079}">
      <dsp:nvSpPr>
        <dsp:cNvPr id="0" name=""/>
        <dsp:cNvSpPr/>
      </dsp:nvSpPr>
      <dsp:spPr>
        <a:xfrm>
          <a:off x="8253054" y="1680320"/>
          <a:ext cx="1687416" cy="1071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16951-403D-4FBE-9F79-8DA43E4DDD7E}">
      <dsp:nvSpPr>
        <dsp:cNvPr id="0" name=""/>
        <dsp:cNvSpPr/>
      </dsp:nvSpPr>
      <dsp:spPr>
        <a:xfrm>
          <a:off x="8440545" y="1858436"/>
          <a:ext cx="1687416" cy="10715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noProof="0" dirty="0" err="1"/>
            <a:t>room_capacity</a:t>
          </a:r>
          <a:r>
            <a:rPr lang="en-US" sz="1700" b="0" i="0" kern="1200" baseline="0" noProof="0" dirty="0"/>
            <a:t>: Max agents per room</a:t>
          </a:r>
          <a:endParaRPr lang="en-US" sz="1700" kern="1200" noProof="0" dirty="0"/>
        </a:p>
      </dsp:txBody>
      <dsp:txXfrm>
        <a:off x="8471928" y="1889819"/>
        <a:ext cx="1624650" cy="100874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3662E-2AA1-4084-9D2F-9E90C925B46F}">
      <dsp:nvSpPr>
        <dsp:cNvPr id="0" name=""/>
        <dsp:cNvSpPr/>
      </dsp:nvSpPr>
      <dsp:spPr>
        <a:xfrm>
          <a:off x="987868" y="448286"/>
          <a:ext cx="1057218" cy="1057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18D3E-0441-4C4E-B791-C03A5D27B8C3}">
      <dsp:nvSpPr>
        <dsp:cNvPr id="0" name=""/>
        <dsp:cNvSpPr/>
      </dsp:nvSpPr>
      <dsp:spPr>
        <a:xfrm>
          <a:off x="6165" y="1612499"/>
          <a:ext cx="3020625" cy="45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Learning Modules</a:t>
          </a:r>
        </a:p>
      </dsp:txBody>
      <dsp:txXfrm>
        <a:off x="6165" y="1612499"/>
        <a:ext cx="3020625" cy="453093"/>
      </dsp:txXfrm>
    </dsp:sp>
    <dsp:sp modelId="{16FCBCDC-2EBE-45A1-BE12-8FBB0CB24155}">
      <dsp:nvSpPr>
        <dsp:cNvPr id="0" name=""/>
        <dsp:cNvSpPr/>
      </dsp:nvSpPr>
      <dsp:spPr>
        <a:xfrm>
          <a:off x="6165" y="2115357"/>
          <a:ext cx="3020625" cy="821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A4E52-222D-4368-88DF-DFF6414F7B7D}">
      <dsp:nvSpPr>
        <dsp:cNvPr id="0" name=""/>
        <dsp:cNvSpPr/>
      </dsp:nvSpPr>
      <dsp:spPr>
        <a:xfrm>
          <a:off x="4537103" y="448286"/>
          <a:ext cx="1057218" cy="10572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16BD3-222E-4A91-A255-27BFBAABA1CD}">
      <dsp:nvSpPr>
        <dsp:cNvPr id="0" name=""/>
        <dsp:cNvSpPr/>
      </dsp:nvSpPr>
      <dsp:spPr>
        <a:xfrm>
          <a:off x="3555400" y="1612499"/>
          <a:ext cx="3020625" cy="45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Advantage Estimation:</a:t>
          </a:r>
        </a:p>
      </dsp:txBody>
      <dsp:txXfrm>
        <a:off x="3555400" y="1612499"/>
        <a:ext cx="3020625" cy="453093"/>
      </dsp:txXfrm>
    </dsp:sp>
    <dsp:sp modelId="{CD9DEA90-A1C3-48DF-A052-96C733969A79}">
      <dsp:nvSpPr>
        <dsp:cNvPr id="0" name=""/>
        <dsp:cNvSpPr/>
      </dsp:nvSpPr>
      <dsp:spPr>
        <a:xfrm>
          <a:off x="3555400" y="2115357"/>
          <a:ext cx="3020625" cy="821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StableGAE</a:t>
          </a:r>
          <a:r>
            <a:rPr lang="en-US" sz="1700" kern="1200" dirty="0"/>
            <a:t> </a:t>
          </a:r>
          <a:endParaRPr lang="hu-HU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(Generalized Advantage Estimation)</a:t>
          </a:r>
        </a:p>
      </dsp:txBody>
      <dsp:txXfrm>
        <a:off x="3555400" y="2115357"/>
        <a:ext cx="3020625" cy="821154"/>
      </dsp:txXfrm>
    </dsp:sp>
    <dsp:sp modelId="{F1235B31-5204-488D-B5F4-D52AD36FB911}">
      <dsp:nvSpPr>
        <dsp:cNvPr id="0" name=""/>
        <dsp:cNvSpPr/>
      </dsp:nvSpPr>
      <dsp:spPr>
        <a:xfrm>
          <a:off x="8086337" y="448286"/>
          <a:ext cx="1057218" cy="10572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F48D8-0C99-4342-BA13-BA0EC27B35DB}">
      <dsp:nvSpPr>
        <dsp:cNvPr id="0" name=""/>
        <dsp:cNvSpPr/>
      </dsp:nvSpPr>
      <dsp:spPr>
        <a:xfrm>
          <a:off x="7104634" y="1612499"/>
          <a:ext cx="3020625" cy="453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Loss:</a:t>
          </a:r>
        </a:p>
      </dsp:txBody>
      <dsp:txXfrm>
        <a:off x="7104634" y="1612499"/>
        <a:ext cx="3020625" cy="453093"/>
      </dsp:txXfrm>
    </dsp:sp>
    <dsp:sp modelId="{666A626D-E57E-4BF2-AD88-32461A78D67A}">
      <dsp:nvSpPr>
        <dsp:cNvPr id="0" name=""/>
        <dsp:cNvSpPr/>
      </dsp:nvSpPr>
      <dsp:spPr>
        <a:xfrm>
          <a:off x="7104634" y="2115357"/>
          <a:ext cx="3020625" cy="821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ClipPPOLoss</a:t>
          </a:r>
          <a:r>
            <a:rPr lang="en-US" sz="1700" kern="1200" dirty="0"/>
            <a:t> (with entropy bonus)</a:t>
          </a:r>
        </a:p>
      </dsp:txBody>
      <dsp:txXfrm>
        <a:off x="7104634" y="2115357"/>
        <a:ext cx="3020625" cy="821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00E44-C333-46EF-B5A1-E85671081CBD}">
      <dsp:nvSpPr>
        <dsp:cNvPr id="0" name=""/>
        <dsp:cNvSpPr/>
      </dsp:nvSpPr>
      <dsp:spPr>
        <a:xfrm>
          <a:off x="9060" y="187500"/>
          <a:ext cx="5164652" cy="11880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Spinning</a:t>
          </a:r>
        </a:p>
      </dsp:txBody>
      <dsp:txXfrm>
        <a:off x="603060" y="187500"/>
        <a:ext cx="3976652" cy="1188000"/>
      </dsp:txXfrm>
    </dsp:sp>
    <dsp:sp modelId="{43A94856-34D5-4E01-A07C-A8ED5522D00E}">
      <dsp:nvSpPr>
        <dsp:cNvPr id="0" name=""/>
        <dsp:cNvSpPr/>
      </dsp:nvSpPr>
      <dsp:spPr>
        <a:xfrm>
          <a:off x="9060" y="1524000"/>
          <a:ext cx="4131721" cy="1336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>
            <a:solidFill>
              <a:schemeClr val="bg1"/>
            </a:solidFill>
          </a:endParaRP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Agents move in the center circle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Occasional rotation simulates social disorientation</a:t>
          </a:r>
        </a:p>
      </dsp:txBody>
      <dsp:txXfrm>
        <a:off x="9060" y="1524000"/>
        <a:ext cx="4131721" cy="1336500"/>
      </dsp:txXfrm>
    </dsp:sp>
    <dsp:sp modelId="{0034C47B-5BA8-4B4D-A096-5A984FC6C50C}">
      <dsp:nvSpPr>
        <dsp:cNvPr id="0" name=""/>
        <dsp:cNvSpPr/>
      </dsp:nvSpPr>
      <dsp:spPr>
        <a:xfrm>
          <a:off x="4957712" y="187500"/>
          <a:ext cx="5164652" cy="1188000"/>
        </a:xfrm>
        <a:prstGeom prst="chevron">
          <a:avLst/>
        </a:prstGeom>
        <a:solidFill>
          <a:schemeClr val="accent5">
            <a:hueOff val="-2004937"/>
            <a:satOff val="1102"/>
            <a:lumOff val="529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Claiming</a:t>
          </a:r>
        </a:p>
      </dsp:txBody>
      <dsp:txXfrm>
        <a:off x="5551712" y="187500"/>
        <a:ext cx="3976652" cy="1188000"/>
      </dsp:txXfrm>
    </dsp:sp>
    <dsp:sp modelId="{B63A6631-BA07-4F70-99B3-9F6D3C7E21D9}">
      <dsp:nvSpPr>
        <dsp:cNvPr id="0" name=""/>
        <dsp:cNvSpPr/>
      </dsp:nvSpPr>
      <dsp:spPr>
        <a:xfrm>
          <a:off x="4957712" y="1524000"/>
          <a:ext cx="4131721" cy="1336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>
            <a:solidFill>
              <a:schemeClr val="bg1"/>
            </a:solidFill>
          </a:endParaRP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bg1"/>
              </a:solidFill>
            </a:rPr>
            <a:t>Agents navigate to rooms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Must claim spots within room capacity</a:t>
          </a:r>
        </a:p>
      </dsp:txBody>
      <dsp:txXfrm>
        <a:off x="4957712" y="1524000"/>
        <a:ext cx="4131721" cy="1336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03DAA-2D5E-46C3-843A-FC381400D22A}">
      <dsp:nvSpPr>
        <dsp:cNvPr id="0" name=""/>
        <dsp:cNvSpPr/>
      </dsp:nvSpPr>
      <dsp:spPr>
        <a:xfrm>
          <a:off x="0" y="29266"/>
          <a:ext cx="5886291" cy="11520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/>
            <a:t>Distance and direction to center</a:t>
          </a:r>
        </a:p>
      </dsp:txBody>
      <dsp:txXfrm>
        <a:off x="56237" y="85503"/>
        <a:ext cx="5773817" cy="1039555"/>
      </dsp:txXfrm>
    </dsp:sp>
    <dsp:sp modelId="{1F80CE0A-B41E-4236-86C8-5D69709051EC}">
      <dsp:nvSpPr>
        <dsp:cNvPr id="0" name=""/>
        <dsp:cNvSpPr/>
      </dsp:nvSpPr>
      <dsp:spPr>
        <a:xfrm>
          <a:off x="0" y="1264815"/>
          <a:ext cx="5886291" cy="1152029"/>
        </a:xfrm>
        <a:prstGeom prst="roundRect">
          <a:avLst/>
        </a:prstGeom>
        <a:solidFill>
          <a:schemeClr val="accent2">
            <a:hueOff val="-1036716"/>
            <a:satOff val="-5484"/>
            <a:lumOff val="-209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/>
            <a:t>Nearest room's distance, direction, and occupancy</a:t>
          </a:r>
        </a:p>
      </dsp:txBody>
      <dsp:txXfrm>
        <a:off x="56237" y="1321052"/>
        <a:ext cx="5773817" cy="1039555"/>
      </dsp:txXfrm>
    </dsp:sp>
    <dsp:sp modelId="{15D3F029-248F-4DF5-A24A-19BF8E4816DA}">
      <dsp:nvSpPr>
        <dsp:cNvPr id="0" name=""/>
        <dsp:cNvSpPr/>
      </dsp:nvSpPr>
      <dsp:spPr>
        <a:xfrm>
          <a:off x="0" y="2500365"/>
          <a:ext cx="5886291" cy="1152029"/>
        </a:xfrm>
        <a:prstGeom prst="roundRect">
          <a:avLst/>
        </a:prstGeom>
        <a:solidFill>
          <a:schemeClr val="accent2">
            <a:hueOff val="-2073432"/>
            <a:satOff val="-10969"/>
            <a:lumOff val="-418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/>
            <a:t>Nearest agent’s distance &amp; direction</a:t>
          </a:r>
        </a:p>
      </dsp:txBody>
      <dsp:txXfrm>
        <a:off x="56237" y="2556602"/>
        <a:ext cx="5773817" cy="1039555"/>
      </dsp:txXfrm>
    </dsp:sp>
    <dsp:sp modelId="{F54FC742-843F-4BD4-B1E1-239F4F6B7B83}">
      <dsp:nvSpPr>
        <dsp:cNvPr id="0" name=""/>
        <dsp:cNvSpPr/>
      </dsp:nvSpPr>
      <dsp:spPr>
        <a:xfrm>
          <a:off x="0" y="3735915"/>
          <a:ext cx="5886291" cy="1152029"/>
        </a:xfrm>
        <a:prstGeom prst="round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noProof="0" dirty="0"/>
            <a:t>Phase indicator (binary flag)</a:t>
          </a:r>
        </a:p>
      </dsp:txBody>
      <dsp:txXfrm>
        <a:off x="56237" y="3792152"/>
        <a:ext cx="5773817" cy="10395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43060-1923-4449-8355-8CF6D0CCDEDB}">
      <dsp:nvSpPr>
        <dsp:cNvPr id="0" name=""/>
        <dsp:cNvSpPr/>
      </dsp:nvSpPr>
      <dsp:spPr>
        <a:xfrm>
          <a:off x="791" y="0"/>
          <a:ext cx="3205646" cy="3048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 dirty="0"/>
            <a:t>All reward logic inherits from a </a:t>
          </a:r>
          <a:r>
            <a:rPr lang="en-US" sz="2600" b="1" i="0" kern="1200" baseline="0" dirty="0"/>
            <a:t>base </a:t>
          </a:r>
          <a:r>
            <a:rPr lang="en-US" sz="2600" b="1" i="0" kern="1200" baseline="0" dirty="0" err="1"/>
            <a:t>RewardModule</a:t>
          </a:r>
          <a:r>
            <a:rPr lang="en-US" sz="2600" b="0" i="0" kern="1200" baseline="0" dirty="0"/>
            <a:t>.</a:t>
          </a:r>
          <a:endParaRPr lang="en-US" sz="2600" kern="1200" dirty="0"/>
        </a:p>
      </dsp:txBody>
      <dsp:txXfrm>
        <a:off x="791" y="1219199"/>
        <a:ext cx="3205646" cy="1828800"/>
      </dsp:txXfrm>
    </dsp:sp>
    <dsp:sp modelId="{8B4BC268-253E-4DD0-8521-893DB3A002ED}">
      <dsp:nvSpPr>
        <dsp:cNvPr id="0" name=""/>
        <dsp:cNvSpPr/>
      </dsp:nvSpPr>
      <dsp:spPr>
        <a:xfrm>
          <a:off x="791" y="0"/>
          <a:ext cx="3205646" cy="121920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01</a:t>
          </a:r>
        </a:p>
      </dsp:txBody>
      <dsp:txXfrm>
        <a:off x="791" y="0"/>
        <a:ext cx="3205646" cy="1219200"/>
      </dsp:txXfrm>
    </dsp:sp>
    <dsp:sp modelId="{9CF2E062-2F63-404E-A604-5F5B2AA7D226}">
      <dsp:nvSpPr>
        <dsp:cNvPr id="0" name=""/>
        <dsp:cNvSpPr/>
      </dsp:nvSpPr>
      <dsp:spPr>
        <a:xfrm>
          <a:off x="3462889" y="0"/>
          <a:ext cx="3205646" cy="3048000"/>
        </a:xfrm>
        <a:prstGeom prst="rect">
          <a:avLst/>
        </a:prstGeom>
        <a:solidFill>
          <a:schemeClr val="accent5">
            <a:hueOff val="-1002469"/>
            <a:satOff val="551"/>
            <a:lumOff val="2647"/>
            <a:alphaOff val="0"/>
          </a:schemeClr>
        </a:solidFill>
        <a:ln w="19050" cap="rnd" cmpd="sng" algn="ctr">
          <a:solidFill>
            <a:schemeClr val="accent5">
              <a:hueOff val="-1002469"/>
              <a:satOff val="551"/>
              <a:lumOff val="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Activated per phase: "spinning", "claiming", or "both".</a:t>
          </a:r>
          <a:endParaRPr lang="en-US" sz="2600" kern="1200"/>
        </a:p>
      </dsp:txBody>
      <dsp:txXfrm>
        <a:off x="3462889" y="1219199"/>
        <a:ext cx="3205646" cy="1828800"/>
      </dsp:txXfrm>
    </dsp:sp>
    <dsp:sp modelId="{A6447DDE-0141-4249-8B36-A63EA3D5A537}">
      <dsp:nvSpPr>
        <dsp:cNvPr id="0" name=""/>
        <dsp:cNvSpPr/>
      </dsp:nvSpPr>
      <dsp:spPr>
        <a:xfrm>
          <a:off x="3462889" y="0"/>
          <a:ext cx="3205646" cy="121920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02</a:t>
          </a:r>
        </a:p>
      </dsp:txBody>
      <dsp:txXfrm>
        <a:off x="3462889" y="0"/>
        <a:ext cx="3205646" cy="1219200"/>
      </dsp:txXfrm>
    </dsp:sp>
    <dsp:sp modelId="{B62C946A-A582-438A-8A8B-44F23E568B84}">
      <dsp:nvSpPr>
        <dsp:cNvPr id="0" name=""/>
        <dsp:cNvSpPr/>
      </dsp:nvSpPr>
      <dsp:spPr>
        <a:xfrm>
          <a:off x="6924987" y="0"/>
          <a:ext cx="3205646" cy="3048000"/>
        </a:xfrm>
        <a:prstGeom prst="rect">
          <a:avLst/>
        </a:prstGeom>
        <a:solidFill>
          <a:schemeClr val="accent5">
            <a:hueOff val="-2004937"/>
            <a:satOff val="1102"/>
            <a:lumOff val="5294"/>
            <a:alphaOff val="0"/>
          </a:schemeClr>
        </a:solidFill>
        <a:ln w="19050" cap="rnd" cmpd="sng" algn="ctr">
          <a:solidFill>
            <a:schemeClr val="accent5">
              <a:hueOff val="-2004937"/>
              <a:satOff val="1102"/>
              <a:lumOff val="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Dynamically toggled via .active flag.</a:t>
          </a:r>
          <a:endParaRPr lang="en-US" sz="2600" kern="1200"/>
        </a:p>
      </dsp:txBody>
      <dsp:txXfrm>
        <a:off x="6924987" y="1219199"/>
        <a:ext cx="3205646" cy="1828800"/>
      </dsp:txXfrm>
    </dsp:sp>
    <dsp:sp modelId="{007C131B-D151-40DA-8B59-4AABB7BA7C70}">
      <dsp:nvSpPr>
        <dsp:cNvPr id="0" name=""/>
        <dsp:cNvSpPr/>
      </dsp:nvSpPr>
      <dsp:spPr>
        <a:xfrm>
          <a:off x="6924987" y="0"/>
          <a:ext cx="3205646" cy="121920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03</a:t>
          </a:r>
        </a:p>
      </dsp:txBody>
      <dsp:txXfrm>
        <a:off x="6924987" y="0"/>
        <a:ext cx="3205646" cy="12192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09F37F-D452-4298-B19F-8F06926431E6}">
      <dsp:nvSpPr>
        <dsp:cNvPr id="0" name=""/>
        <dsp:cNvSpPr/>
      </dsp:nvSpPr>
      <dsp:spPr>
        <a:xfrm>
          <a:off x="902330" y="1025"/>
          <a:ext cx="2602114" cy="15612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/>
            <a:t>CloseToCenterReward</a:t>
          </a:r>
          <a:endParaRPr lang="hu-HU" sz="2100" b="1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Move closer to arena center</a:t>
          </a:r>
        </a:p>
      </dsp:txBody>
      <dsp:txXfrm>
        <a:off x="902330" y="1025"/>
        <a:ext cx="2602114" cy="1561268"/>
      </dsp:txXfrm>
    </dsp:sp>
    <dsp:sp modelId="{27177B64-8AC0-4F0B-8D0C-1A84F2F7D1AD}">
      <dsp:nvSpPr>
        <dsp:cNvPr id="0" name=""/>
        <dsp:cNvSpPr/>
      </dsp:nvSpPr>
      <dsp:spPr>
        <a:xfrm>
          <a:off x="3764655" y="1025"/>
          <a:ext cx="2602114" cy="15612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/>
            <a:t>InsideCenterReward</a:t>
          </a:r>
          <a:endParaRPr lang="hu-HU" sz="2100" b="1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Stay inside center (reward/penalty)	</a:t>
          </a:r>
        </a:p>
      </dsp:txBody>
      <dsp:txXfrm>
        <a:off x="3764655" y="1025"/>
        <a:ext cx="2602114" cy="1561268"/>
      </dsp:txXfrm>
    </dsp:sp>
    <dsp:sp modelId="{0974B638-FFC5-42BB-99E9-41435109C0A9}">
      <dsp:nvSpPr>
        <dsp:cNvPr id="0" name=""/>
        <dsp:cNvSpPr/>
      </dsp:nvSpPr>
      <dsp:spPr>
        <a:xfrm>
          <a:off x="6626980" y="1025"/>
          <a:ext cx="2602114" cy="15612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/>
            <a:t>CollisionAvoidance</a:t>
          </a:r>
          <a:endParaRPr lang="hu-HU" sz="2100" b="1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Maintain safe distance from others</a:t>
          </a:r>
        </a:p>
      </dsp:txBody>
      <dsp:txXfrm>
        <a:off x="6626980" y="1025"/>
        <a:ext cx="2602114" cy="1561268"/>
      </dsp:txXfrm>
    </dsp:sp>
    <dsp:sp modelId="{EA99D29F-6CF6-4B39-BC67-E3ECFF0AD7A8}">
      <dsp:nvSpPr>
        <dsp:cNvPr id="0" name=""/>
        <dsp:cNvSpPr/>
      </dsp:nvSpPr>
      <dsp:spPr>
        <a:xfrm>
          <a:off x="2333492" y="1822505"/>
          <a:ext cx="2602114" cy="15612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/>
            <a:t>GetToRoomReward</a:t>
          </a:r>
          <a:endParaRPr lang="hu-HU" sz="2100" b="1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Approach nearest available room</a:t>
          </a:r>
        </a:p>
      </dsp:txBody>
      <dsp:txXfrm>
        <a:off x="2333492" y="1822505"/>
        <a:ext cx="2602114" cy="1561268"/>
      </dsp:txXfrm>
    </dsp:sp>
    <dsp:sp modelId="{81BD0C92-060A-48B5-B1F9-D202568821D5}">
      <dsp:nvSpPr>
        <dsp:cNvPr id="0" name=""/>
        <dsp:cNvSpPr/>
      </dsp:nvSpPr>
      <dsp:spPr>
        <a:xfrm>
          <a:off x="5195818" y="1822505"/>
          <a:ext cx="2602114" cy="15612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/>
            <a:t>StayInRoomReward</a:t>
          </a:r>
          <a:endParaRPr lang="hu-HU" sz="2100" b="1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Remain in non-overfilled room</a:t>
          </a:r>
        </a:p>
      </dsp:txBody>
      <dsp:txXfrm>
        <a:off x="5195818" y="1822505"/>
        <a:ext cx="2602114" cy="15612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AA4525-89B1-4395-93D5-CE7DB8C190FF}">
      <dsp:nvSpPr>
        <dsp:cNvPr id="0" name=""/>
        <dsp:cNvSpPr/>
      </dsp:nvSpPr>
      <dsp:spPr>
        <a:xfrm>
          <a:off x="2520426" y="235239"/>
          <a:ext cx="845437" cy="845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D27E0-94FA-4EB5-854E-194362FEEB63}">
      <dsp:nvSpPr>
        <dsp:cNvPr id="0" name=""/>
        <dsp:cNvSpPr/>
      </dsp:nvSpPr>
      <dsp:spPr>
        <a:xfrm>
          <a:off x="1524351" y="1379012"/>
          <a:ext cx="2837588" cy="844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Manages </a:t>
          </a:r>
          <a:r>
            <a:rPr lang="en-US" sz="1800" b="1" kern="1200" dirty="0">
              <a:solidFill>
                <a:schemeClr val="bg1"/>
              </a:solidFill>
            </a:rPr>
            <a:t>progressive activation</a:t>
          </a:r>
          <a:r>
            <a:rPr lang="en-US" sz="1800" kern="1200" dirty="0">
              <a:solidFill>
                <a:schemeClr val="bg1"/>
              </a:solidFill>
            </a:rPr>
            <a:t> of reward modules during training.</a:t>
          </a:r>
        </a:p>
      </dsp:txBody>
      <dsp:txXfrm>
        <a:off x="1524351" y="1379012"/>
        <a:ext cx="2837588" cy="844749"/>
      </dsp:txXfrm>
    </dsp:sp>
    <dsp:sp modelId="{2DB484B6-13EF-4ECA-80E0-5F0A0FF6DBCE}">
      <dsp:nvSpPr>
        <dsp:cNvPr id="0" name=""/>
        <dsp:cNvSpPr/>
      </dsp:nvSpPr>
      <dsp:spPr>
        <a:xfrm>
          <a:off x="2520426" y="2693449"/>
          <a:ext cx="845437" cy="845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21648E-3F30-4DF9-B56C-F238D681CF9F}">
      <dsp:nvSpPr>
        <dsp:cNvPr id="0" name=""/>
        <dsp:cNvSpPr/>
      </dsp:nvSpPr>
      <dsp:spPr>
        <a:xfrm>
          <a:off x="1481477" y="3837222"/>
          <a:ext cx="2923335" cy="844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Enables </a:t>
          </a:r>
          <a:r>
            <a:rPr lang="en-US" sz="2000" b="1" kern="1200" dirty="0">
              <a:solidFill>
                <a:schemeClr val="bg1"/>
              </a:solidFill>
            </a:rPr>
            <a:t>curriculum-style reward shaping</a:t>
          </a:r>
          <a:r>
            <a:rPr lang="en-US" sz="2000" kern="1200" dirty="0">
              <a:solidFill>
                <a:schemeClr val="bg1"/>
              </a:solidFill>
            </a:rPr>
            <a:t> based on agent performance.</a:t>
          </a:r>
        </a:p>
      </dsp:txBody>
      <dsp:txXfrm>
        <a:off x="1481477" y="3837222"/>
        <a:ext cx="2923335" cy="8447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C9112-927D-43C4-81EF-671D906FB249}">
      <dsp:nvSpPr>
        <dsp:cNvPr id="0" name=""/>
        <dsp:cNvSpPr/>
      </dsp:nvSpPr>
      <dsp:spPr>
        <a:xfrm>
          <a:off x="143709" y="1867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CollisionRateMetri</a:t>
          </a:r>
          <a:r>
            <a:rPr lang="hu-HU" sz="1000" kern="1200" dirty="0"/>
            <a:t>c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Ratio of agent pairs too close together</a:t>
          </a:r>
        </a:p>
      </dsp:txBody>
      <dsp:txXfrm>
        <a:off x="143709" y="1867"/>
        <a:ext cx="1822963" cy="1093778"/>
      </dsp:txXfrm>
    </dsp:sp>
    <dsp:sp modelId="{2B360ADA-28C8-4AA2-BDEF-0C15083BCF25}">
      <dsp:nvSpPr>
        <dsp:cNvPr id="0" name=""/>
        <dsp:cNvSpPr/>
      </dsp:nvSpPr>
      <dsp:spPr>
        <a:xfrm>
          <a:off x="2148970" y="1867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RoomOccupancyRateMetric</a:t>
          </a:r>
          <a:endParaRPr lang="hu-HU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Fraction of agents inside defined room areas</a:t>
          </a:r>
        </a:p>
      </dsp:txBody>
      <dsp:txXfrm>
        <a:off x="2148970" y="1867"/>
        <a:ext cx="1822963" cy="1093778"/>
      </dsp:txXfrm>
    </dsp:sp>
    <dsp:sp modelId="{6E680E33-D40F-4945-8FEA-DB77C6FADA47}">
      <dsp:nvSpPr>
        <dsp:cNvPr id="0" name=""/>
        <dsp:cNvSpPr/>
      </dsp:nvSpPr>
      <dsp:spPr>
        <a:xfrm>
          <a:off x="4154230" y="1867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CenterPresenceMetric</a:t>
          </a:r>
          <a:endParaRPr lang="hu-HU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Time agents spend near the environment center</a:t>
          </a:r>
        </a:p>
      </dsp:txBody>
      <dsp:txXfrm>
        <a:off x="4154230" y="1867"/>
        <a:ext cx="1822963" cy="1093778"/>
      </dsp:txXfrm>
    </dsp:sp>
    <dsp:sp modelId="{2DBD3B75-5806-4EA1-BB3A-F5E2B9653BF3}">
      <dsp:nvSpPr>
        <dsp:cNvPr id="0" name=""/>
        <dsp:cNvSpPr/>
      </dsp:nvSpPr>
      <dsp:spPr>
        <a:xfrm>
          <a:off x="6159490" y="1867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AverageStepDistanceMetric</a:t>
          </a:r>
          <a:endParaRPr lang="hu-HU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Mean distance moved per step</a:t>
          </a:r>
        </a:p>
      </dsp:txBody>
      <dsp:txXfrm>
        <a:off x="6159490" y="1867"/>
        <a:ext cx="1822963" cy="1093778"/>
      </dsp:txXfrm>
    </dsp:sp>
    <dsp:sp modelId="{A868430D-6D48-4770-8454-1874A60CBC30}">
      <dsp:nvSpPr>
        <dsp:cNvPr id="0" name=""/>
        <dsp:cNvSpPr/>
      </dsp:nvSpPr>
      <dsp:spPr>
        <a:xfrm>
          <a:off x="8164751" y="1867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IdleAgentRateMetric</a:t>
          </a:r>
          <a:endParaRPr lang="hu-HU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Fraction of agents barely moving across steps</a:t>
          </a:r>
        </a:p>
      </dsp:txBody>
      <dsp:txXfrm>
        <a:off x="8164751" y="1867"/>
        <a:ext cx="1822963" cy="1093778"/>
      </dsp:txXfrm>
    </dsp:sp>
    <dsp:sp modelId="{27752E50-4E19-4744-8E57-FBF70F62E63C}">
      <dsp:nvSpPr>
        <dsp:cNvPr id="0" name=""/>
        <dsp:cNvSpPr/>
      </dsp:nvSpPr>
      <dsp:spPr>
        <a:xfrm>
          <a:off x="143709" y="1277941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RoomSwitchesMetric</a:t>
          </a:r>
          <a:endParaRPr lang="hu-HU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How often agents switch closest room target</a:t>
          </a:r>
        </a:p>
      </dsp:txBody>
      <dsp:txXfrm>
        <a:off x="143709" y="1277941"/>
        <a:ext cx="1822963" cy="1093778"/>
      </dsp:txXfrm>
    </dsp:sp>
    <dsp:sp modelId="{2F0B781A-EDEF-48C9-B48E-4C836859C087}">
      <dsp:nvSpPr>
        <dsp:cNvPr id="0" name=""/>
        <dsp:cNvSpPr/>
      </dsp:nvSpPr>
      <dsp:spPr>
        <a:xfrm>
          <a:off x="2148970" y="1277941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PhaseTimeMetric</a:t>
          </a:r>
          <a:endParaRPr lang="hu-HU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Proportion of time spent in each environment phase</a:t>
          </a:r>
        </a:p>
      </dsp:txBody>
      <dsp:txXfrm>
        <a:off x="2148970" y="1277941"/>
        <a:ext cx="1822963" cy="1093778"/>
      </dsp:txXfrm>
    </dsp:sp>
    <dsp:sp modelId="{4334F528-FE26-4632-BE17-D6B7AFD7E88A}">
      <dsp:nvSpPr>
        <dsp:cNvPr id="0" name=""/>
        <dsp:cNvSpPr/>
      </dsp:nvSpPr>
      <dsp:spPr>
        <a:xfrm>
          <a:off x="4154230" y="1277941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AgentDensityMetric</a:t>
          </a:r>
          <a:endParaRPr lang="hu-HU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Average number of neighbors within a fixed radius</a:t>
          </a:r>
        </a:p>
      </dsp:txBody>
      <dsp:txXfrm>
        <a:off x="4154230" y="1277941"/>
        <a:ext cx="1822963" cy="1093778"/>
      </dsp:txXfrm>
    </dsp:sp>
    <dsp:sp modelId="{2B58A0D4-CC78-4640-BAD7-92B0F0ACDD3A}">
      <dsp:nvSpPr>
        <dsp:cNvPr id="0" name=""/>
        <dsp:cNvSpPr/>
      </dsp:nvSpPr>
      <dsp:spPr>
        <a:xfrm>
          <a:off x="6159490" y="1277941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MaxDistanceFromCenterMetric</a:t>
          </a:r>
          <a:endParaRPr lang="hu-HU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Maximum distance an agent reaches from center</a:t>
          </a:r>
        </a:p>
      </dsp:txBody>
      <dsp:txXfrm>
        <a:off x="6159490" y="1277941"/>
        <a:ext cx="1822963" cy="1093778"/>
      </dsp:txXfrm>
    </dsp:sp>
    <dsp:sp modelId="{60EE2B0B-8F1B-4364-8887-4BEA038A11D4}">
      <dsp:nvSpPr>
        <dsp:cNvPr id="0" name=""/>
        <dsp:cNvSpPr/>
      </dsp:nvSpPr>
      <dsp:spPr>
        <a:xfrm>
          <a:off x="8164751" y="1277941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MinAgentDistanceMetric</a:t>
          </a:r>
          <a:endParaRPr lang="hu-HU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Minimum distance recorded between any two agents</a:t>
          </a:r>
        </a:p>
      </dsp:txBody>
      <dsp:txXfrm>
        <a:off x="8164751" y="1277941"/>
        <a:ext cx="1822963" cy="1093778"/>
      </dsp:txXfrm>
    </dsp:sp>
    <dsp:sp modelId="{D98B187C-5FA8-475A-8E1E-44F469014AA5}">
      <dsp:nvSpPr>
        <dsp:cNvPr id="0" name=""/>
        <dsp:cNvSpPr/>
      </dsp:nvSpPr>
      <dsp:spPr>
        <a:xfrm>
          <a:off x="3151600" y="2554016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AverageRoomDistanceMetric</a:t>
          </a:r>
          <a:endParaRPr lang="hu-HU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Mean distance from agents to nearest room</a:t>
          </a:r>
        </a:p>
      </dsp:txBody>
      <dsp:txXfrm>
        <a:off x="3151600" y="2554016"/>
        <a:ext cx="1822963" cy="1093778"/>
      </dsp:txXfrm>
    </dsp:sp>
    <dsp:sp modelId="{DD921EB0-2CC3-4990-BDB1-E21B5536580A}">
      <dsp:nvSpPr>
        <dsp:cNvPr id="0" name=""/>
        <dsp:cNvSpPr/>
      </dsp:nvSpPr>
      <dsp:spPr>
        <a:xfrm>
          <a:off x="5156860" y="2554016"/>
          <a:ext cx="1822963" cy="10937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/>
            <a:t>AgentMovementVarianceMetric</a:t>
          </a:r>
          <a:endParaRPr lang="hu-HU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Variance in agent movement magnitudes over time</a:t>
          </a:r>
        </a:p>
      </dsp:txBody>
      <dsp:txXfrm>
        <a:off x="5156860" y="2554016"/>
        <a:ext cx="1822963" cy="10937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34735-D939-4430-A7A8-CC2B10F00A62}">
      <dsp:nvSpPr>
        <dsp:cNvPr id="0" name=""/>
        <dsp:cNvSpPr/>
      </dsp:nvSpPr>
      <dsp:spPr>
        <a:xfrm>
          <a:off x="0" y="742578"/>
          <a:ext cx="3166070" cy="18996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Custom Env via </a:t>
          </a:r>
          <a:r>
            <a:rPr lang="en-US" sz="3100" kern="1200" dirty="0" err="1"/>
            <a:t>make_env</a:t>
          </a:r>
          <a:r>
            <a:rPr lang="en-US" sz="3100" kern="1200" dirty="0"/>
            <a:t>()</a:t>
          </a:r>
        </a:p>
      </dsp:txBody>
      <dsp:txXfrm>
        <a:off x="0" y="742578"/>
        <a:ext cx="3166070" cy="1899642"/>
      </dsp:txXfrm>
    </dsp:sp>
    <dsp:sp modelId="{AF5DF5B9-5CF3-44E6-B07F-ABB5D484F25E}">
      <dsp:nvSpPr>
        <dsp:cNvPr id="0" name=""/>
        <dsp:cNvSpPr/>
      </dsp:nvSpPr>
      <dsp:spPr>
        <a:xfrm>
          <a:off x="3482677" y="742578"/>
          <a:ext cx="3166070" cy="1899642"/>
        </a:xfrm>
        <a:prstGeom prst="rect">
          <a:avLst/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100" kern="1200" dirty="0"/>
            <a:t>W</a:t>
          </a:r>
          <a:r>
            <a:rPr lang="en-US" sz="3100" kern="1200" dirty="0" err="1"/>
            <a:t>ith</a:t>
          </a:r>
          <a:r>
            <a:rPr lang="en-US" sz="3100" kern="1200" dirty="0"/>
            <a:t> optional RewardManager &amp; </a:t>
          </a:r>
          <a:r>
            <a:rPr lang="en-US" sz="3100" kern="1200" dirty="0" err="1"/>
            <a:t>RewardModule</a:t>
          </a:r>
          <a:endParaRPr lang="en-US" sz="3100" kern="1200" dirty="0"/>
        </a:p>
      </dsp:txBody>
      <dsp:txXfrm>
        <a:off x="3482677" y="742578"/>
        <a:ext cx="3166070" cy="1899642"/>
      </dsp:txXfrm>
    </dsp:sp>
    <dsp:sp modelId="{EAF19947-83FB-43FA-92AD-8B7E8C47B19B}">
      <dsp:nvSpPr>
        <dsp:cNvPr id="0" name=""/>
        <dsp:cNvSpPr/>
      </dsp:nvSpPr>
      <dsp:spPr>
        <a:xfrm>
          <a:off x="6965354" y="742578"/>
          <a:ext cx="3166070" cy="1899642"/>
        </a:xfrm>
        <a:prstGeom prst="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ObservationNorm</a:t>
          </a:r>
          <a:endParaRPr lang="en-US" sz="3100" kern="1200" dirty="0"/>
        </a:p>
      </dsp:txBody>
      <dsp:txXfrm>
        <a:off x="6965354" y="742578"/>
        <a:ext cx="3166070" cy="18996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4BF2F-8A6E-4EA0-92F0-2CC8D78833EF}">
      <dsp:nvSpPr>
        <dsp:cNvPr id="0" name=""/>
        <dsp:cNvSpPr/>
      </dsp:nvSpPr>
      <dsp:spPr>
        <a:xfrm>
          <a:off x="0" y="1652"/>
          <a:ext cx="3647313" cy="109080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 dirty="0"/>
            <a:t>Data Flow</a:t>
          </a:r>
          <a:endParaRPr lang="en-US" sz="3100" kern="1200" dirty="0"/>
        </a:p>
      </dsp:txBody>
      <dsp:txXfrm>
        <a:off x="53249" y="54901"/>
        <a:ext cx="3540815" cy="984306"/>
      </dsp:txXfrm>
    </dsp:sp>
    <dsp:sp modelId="{BFD29095-E6F8-4505-9A39-94928B72DFF4}">
      <dsp:nvSpPr>
        <dsp:cNvPr id="0" name=""/>
        <dsp:cNvSpPr/>
      </dsp:nvSpPr>
      <dsp:spPr>
        <a:xfrm rot="5400000">
          <a:off x="6453047" y="-1549656"/>
          <a:ext cx="872643" cy="648411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kern="1200" baseline="0"/>
            <a:t>Gathers batches from env</a:t>
          </a:r>
          <a:endParaRPr lang="en-US" sz="2600" kern="1200"/>
        </a:p>
      </dsp:txBody>
      <dsp:txXfrm rot="-5400000">
        <a:off x="3647313" y="1298677"/>
        <a:ext cx="6441513" cy="787445"/>
      </dsp:txXfrm>
    </dsp:sp>
    <dsp:sp modelId="{B945B5A8-5E96-4BA0-8CA3-56F89D01643A}">
      <dsp:nvSpPr>
        <dsp:cNvPr id="0" name=""/>
        <dsp:cNvSpPr/>
      </dsp:nvSpPr>
      <dsp:spPr>
        <a:xfrm>
          <a:off x="0" y="1146997"/>
          <a:ext cx="3647313" cy="109080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/>
            <a:t>Collector</a:t>
          </a:r>
          <a:r>
            <a:rPr lang="en-US" sz="3100" b="0" i="0" kern="1200" baseline="0"/>
            <a:t>: SyncDataCollector</a:t>
          </a:r>
          <a:endParaRPr lang="en-US" sz="3100" kern="1200"/>
        </a:p>
      </dsp:txBody>
      <dsp:txXfrm>
        <a:off x="53249" y="1200246"/>
        <a:ext cx="3540815" cy="984306"/>
      </dsp:txXfrm>
    </dsp:sp>
    <dsp:sp modelId="{97DE193A-A880-49A5-96DA-B98458F8B26F}">
      <dsp:nvSpPr>
        <dsp:cNvPr id="0" name=""/>
        <dsp:cNvSpPr/>
      </dsp:nvSpPr>
      <dsp:spPr>
        <a:xfrm rot="5400000">
          <a:off x="6453047" y="-404311"/>
          <a:ext cx="872643" cy="6484112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kern="1200" baseline="0"/>
            <a:t>Sampling with SamplerWithoutReplacement</a:t>
          </a:r>
          <a:endParaRPr lang="en-US" sz="2600" kern="1200"/>
        </a:p>
      </dsp:txBody>
      <dsp:txXfrm rot="-5400000">
        <a:off x="3647313" y="2444022"/>
        <a:ext cx="6441513" cy="787445"/>
      </dsp:txXfrm>
    </dsp:sp>
    <dsp:sp modelId="{8CBC9905-95BA-4122-B097-1A8BE3FBDC3F}">
      <dsp:nvSpPr>
        <dsp:cNvPr id="0" name=""/>
        <dsp:cNvSpPr/>
      </dsp:nvSpPr>
      <dsp:spPr>
        <a:xfrm>
          <a:off x="0" y="2292341"/>
          <a:ext cx="3647313" cy="109080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/>
            <a:t>Replay Buffer</a:t>
          </a:r>
          <a:r>
            <a:rPr lang="en-US" sz="3100" b="0" i="0" kern="1200" baseline="0"/>
            <a:t>: LazyTensorStorage</a:t>
          </a:r>
          <a:endParaRPr lang="en-US" sz="3100" kern="1200"/>
        </a:p>
      </dsp:txBody>
      <dsp:txXfrm>
        <a:off x="53249" y="2345590"/>
        <a:ext cx="3540815" cy="984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2019B-2564-41A2-917B-57E48C8FD5B0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EB826-FD49-4195-BD27-D17455F40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37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EB826-FD49-4195-BD27-D17455F40B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44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EB826-FD49-4195-BD27-D17455F40B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34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CADBD16-5BFB-4D9F-9646-C75D1B53BBB6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1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2417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35184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5818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7965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83099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4099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86563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2766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6164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6188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7618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96156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5914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5501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5396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9287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ADBD16-5BFB-4D9F-9646-C75D1B53BBB6}" type="datetimeFigureOut">
              <a:rPr lang="en-US" smtClean="0"/>
              <a:pPr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69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s tent with lights and a round table&#10;&#10;AI-generated content may be incorrect.">
            <a:extLst>
              <a:ext uri="{FF2B5EF4-FFF2-40B4-BE49-F238E27FC236}">
                <a16:creationId xmlns:a16="http://schemas.microsoft.com/office/drawing/2014/main" id="{9C64EB0B-D7A7-98B5-DE49-1856FC6E7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"/>
          <a:stretch>
            <a:fillRect/>
          </a:stretch>
        </p:blipFill>
        <p:spPr>
          <a:xfrm>
            <a:off x="20" y="10"/>
            <a:ext cx="12199237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737F5-4863-3784-B6C3-67B657ECE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682325"/>
            <a:ext cx="12199237" cy="2367314"/>
          </a:xfr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en-US" sz="6600" noProof="0" dirty="0">
                <a:solidFill>
                  <a:srgbClr val="FFFFFF"/>
                </a:solidFill>
              </a:rPr>
              <a:t>Cooperative Mingle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ECA0A-F9D6-FB00-7428-8B29CDC89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22890" y="5073446"/>
            <a:ext cx="3348478" cy="1632154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noProof="0" dirty="0">
                <a:solidFill>
                  <a:srgbClr val="FFFFFF"/>
                </a:solidFill>
              </a:rPr>
              <a:t>Kovács Imre Levente</a:t>
            </a:r>
          </a:p>
          <a:p>
            <a:pPr>
              <a:lnSpc>
                <a:spcPct val="90000"/>
              </a:lnSpc>
            </a:pPr>
            <a:r>
              <a:rPr lang="en-US" sz="2000" noProof="0" dirty="0">
                <a:solidFill>
                  <a:srgbClr val="FFFFFF"/>
                </a:solidFill>
              </a:rPr>
              <a:t>Makó Kristóf Zsolt</a:t>
            </a:r>
          </a:p>
          <a:p>
            <a:pPr>
              <a:lnSpc>
                <a:spcPct val="90000"/>
              </a:lnSpc>
            </a:pPr>
            <a:r>
              <a:rPr lang="en-US" sz="2000" noProof="0" dirty="0">
                <a:solidFill>
                  <a:srgbClr val="FFFFFF"/>
                </a:solidFill>
              </a:rPr>
              <a:t>Tóth Benjámin</a:t>
            </a:r>
          </a:p>
        </p:txBody>
      </p:sp>
      <p:pic>
        <p:nvPicPr>
          <p:cNvPr id="30" name="squid_game_mingle_song">
            <a:hlinkClick r:id="" action="ppaction://media"/>
            <a:extLst>
              <a:ext uri="{FF2B5EF4-FFF2-40B4-BE49-F238E27FC236}">
                <a16:creationId xmlns:a16="http://schemas.microsoft.com/office/drawing/2014/main" id="{47727FA2-6387-970B-1E85-E93952CFD71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636.875"/>
                  <p14:fade in="50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57380" y="25647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2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3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B4F578-9AF0-FF73-EFFF-D27DAC4C3F67}"/>
              </a:ext>
            </a:extLst>
          </p:cNvPr>
          <p:cNvSpPr/>
          <p:nvPr/>
        </p:nvSpPr>
        <p:spPr>
          <a:xfrm>
            <a:off x="0" y="0"/>
            <a:ext cx="12192000" cy="208171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7B1F83-B93E-CF74-ACF6-5EF340EF34F4}"/>
              </a:ext>
            </a:extLst>
          </p:cNvPr>
          <p:cNvSpPr txBox="1">
            <a:spLocks/>
          </p:cNvSpPr>
          <p:nvPr/>
        </p:nvSpPr>
        <p:spPr>
          <a:xfrm>
            <a:off x="1028700" y="409944"/>
            <a:ext cx="10131425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400" b="1" dirty="0">
                <a:solidFill>
                  <a:srgbClr val="FFFFFF"/>
                </a:solidFill>
                <a:latin typeface="+mn-lt"/>
              </a:rPr>
              <a:t>Training components</a:t>
            </a:r>
            <a:endParaRPr lang="en-US" sz="4400" b="1" dirty="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9CD4D28C-2382-7A55-3DDA-F28690CFC7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4230119"/>
              </p:ext>
            </p:extLst>
          </p:nvPr>
        </p:nvGraphicFramePr>
        <p:xfrm>
          <a:off x="1028700" y="2416128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976346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1A20B7-0180-66B7-9820-CCECF994FB31}"/>
              </a:ext>
            </a:extLst>
          </p:cNvPr>
          <p:cNvSpPr/>
          <p:nvPr/>
        </p:nvSpPr>
        <p:spPr>
          <a:xfrm>
            <a:off x="0" y="0"/>
            <a:ext cx="12192000" cy="208171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9E82F0-D49F-407E-0827-77CEA2EDC10F}"/>
              </a:ext>
            </a:extLst>
          </p:cNvPr>
          <p:cNvSpPr txBox="1">
            <a:spLocks/>
          </p:cNvSpPr>
          <p:nvPr/>
        </p:nvSpPr>
        <p:spPr>
          <a:xfrm>
            <a:off x="1028700" y="409944"/>
            <a:ext cx="10131425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400" b="1" dirty="0">
                <a:solidFill>
                  <a:srgbClr val="FFFFFF"/>
                </a:solidFill>
                <a:latin typeface="+mn-lt"/>
              </a:rPr>
              <a:t>Training components</a:t>
            </a:r>
            <a:endParaRPr lang="en-US" sz="4400" b="1" dirty="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9FE5DB31-EE02-0A49-0303-FDA478A7D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0473405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554420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F414A46-A1EA-B226-16B4-AC88A703E1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74218"/>
              </p:ext>
            </p:extLst>
          </p:nvPr>
        </p:nvGraphicFramePr>
        <p:xfrm>
          <a:off x="1028700" y="2491663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7611682-5F59-7AFE-E31B-5D503B72642E}"/>
              </a:ext>
            </a:extLst>
          </p:cNvPr>
          <p:cNvSpPr/>
          <p:nvPr/>
        </p:nvSpPr>
        <p:spPr>
          <a:xfrm>
            <a:off x="0" y="0"/>
            <a:ext cx="12192000" cy="208171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660900-3EDE-B514-AD2D-C8162A5779EE}"/>
              </a:ext>
            </a:extLst>
          </p:cNvPr>
          <p:cNvSpPr txBox="1">
            <a:spLocks/>
          </p:cNvSpPr>
          <p:nvPr/>
        </p:nvSpPr>
        <p:spPr>
          <a:xfrm>
            <a:off x="1028700" y="409944"/>
            <a:ext cx="10131425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400" b="1" dirty="0">
                <a:solidFill>
                  <a:srgbClr val="FFFFFF"/>
                </a:solidFill>
                <a:latin typeface="+mn-lt"/>
              </a:rPr>
              <a:t>Training components</a:t>
            </a:r>
            <a:endParaRPr lang="en-US" sz="4400" b="1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90346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796875-F6C8-59D1-D2D4-5010E8371D31}"/>
              </a:ext>
            </a:extLst>
          </p:cNvPr>
          <p:cNvSpPr/>
          <p:nvPr/>
        </p:nvSpPr>
        <p:spPr>
          <a:xfrm>
            <a:off x="954099" y="1151676"/>
            <a:ext cx="4167131" cy="481137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3A01C2-F844-4128-18B3-9F203BAD1AC4}"/>
              </a:ext>
            </a:extLst>
          </p:cNvPr>
          <p:cNvSpPr/>
          <p:nvPr/>
        </p:nvSpPr>
        <p:spPr>
          <a:xfrm>
            <a:off x="6915550" y="0"/>
            <a:ext cx="5276449" cy="68580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A94473-3C90-C21B-E583-70EB91228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738" y="1151677"/>
            <a:ext cx="3968492" cy="471889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tensor(0.2243, device='</a:t>
            </a:r>
            <a:r>
              <a:rPr lang="en-US" sz="1100" dirty="0" err="1"/>
              <a:t>cuda:0</a:t>
            </a:r>
            <a:r>
              <a:rPr lang="en-US" sz="1100" dirty="0"/>
              <a:t>', </a:t>
            </a:r>
            <a:r>
              <a:rPr lang="en-US" sz="1100" dirty="0" err="1"/>
              <a:t>grad_fn</a:t>
            </a:r>
            <a:r>
              <a:rPr lang="en-US" sz="1100" dirty="0"/>
              <a:t>=&lt;</a:t>
            </a:r>
            <a:r>
              <a:rPr lang="en-US" sz="1100" dirty="0" err="1"/>
              <a:t>SqueezeBackward1</a:t>
            </a:r>
            <a:r>
              <a:rPr lang="en-US" sz="1100" dirty="0"/>
              <a:t>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tensor(109.6843, device='</a:t>
            </a:r>
            <a:r>
              <a:rPr lang="en-US" sz="1100" dirty="0" err="1"/>
              <a:t>cuda:0</a:t>
            </a:r>
            <a:r>
              <a:rPr lang="en-US" sz="1100" dirty="0"/>
              <a:t>', </a:t>
            </a:r>
            <a:r>
              <a:rPr lang="en-US" sz="1100" dirty="0" err="1"/>
              <a:t>grad_fn</a:t>
            </a:r>
            <a:r>
              <a:rPr lang="en-US" sz="1100" dirty="0"/>
              <a:t>=&lt;</a:t>
            </a:r>
            <a:r>
              <a:rPr lang="en-US" sz="1100" dirty="0" err="1"/>
              <a:t>AddBackward0</a:t>
            </a:r>
            <a:r>
              <a:rPr lang="en-US" sz="1100" dirty="0"/>
              <a:t>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tensor(0.2578, device='</a:t>
            </a:r>
            <a:r>
              <a:rPr lang="en-US" sz="1100" dirty="0" err="1"/>
              <a:t>cuda:0</a:t>
            </a:r>
            <a:r>
              <a:rPr lang="en-US" sz="1100" dirty="0"/>
              <a:t>', </a:t>
            </a:r>
            <a:r>
              <a:rPr lang="en-US" sz="1100" dirty="0" err="1"/>
              <a:t>grad_fn</a:t>
            </a:r>
            <a:r>
              <a:rPr lang="en-US" sz="1100" dirty="0"/>
              <a:t>=&lt;</a:t>
            </a:r>
            <a:r>
              <a:rPr lang="en-US" sz="1100" dirty="0" err="1"/>
              <a:t>SqueezeBackward1</a:t>
            </a:r>
            <a:r>
              <a:rPr lang="en-US" sz="1100" dirty="0"/>
              <a:t>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tensor(101.8417, device='</a:t>
            </a:r>
            <a:r>
              <a:rPr lang="en-US" sz="1100" dirty="0" err="1"/>
              <a:t>cuda:0</a:t>
            </a:r>
            <a:r>
              <a:rPr lang="en-US" sz="1100" dirty="0"/>
              <a:t>', </a:t>
            </a:r>
            <a:r>
              <a:rPr lang="en-US" sz="1100" dirty="0" err="1"/>
              <a:t>grad_fn</a:t>
            </a:r>
            <a:r>
              <a:rPr lang="en-US" sz="1100" dirty="0"/>
              <a:t>=&lt;</a:t>
            </a:r>
            <a:r>
              <a:rPr lang="en-US" sz="1100" dirty="0" err="1"/>
              <a:t>AddBackward0</a:t>
            </a:r>
            <a:r>
              <a:rPr lang="en-US" sz="1100" dirty="0"/>
              <a:t>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tensor(0.3262, device='</a:t>
            </a:r>
            <a:r>
              <a:rPr lang="en-US" sz="1100" dirty="0" err="1"/>
              <a:t>cuda:0</a:t>
            </a:r>
            <a:r>
              <a:rPr lang="en-US" sz="1100" dirty="0"/>
              <a:t>', </a:t>
            </a:r>
            <a:r>
              <a:rPr lang="en-US" sz="1100" dirty="0" err="1"/>
              <a:t>grad_fn</a:t>
            </a:r>
            <a:r>
              <a:rPr lang="en-US" sz="1100" dirty="0"/>
              <a:t>=&lt;</a:t>
            </a:r>
            <a:r>
              <a:rPr lang="en-US" sz="1100" dirty="0" err="1"/>
              <a:t>SqueezeBackward1</a:t>
            </a:r>
            <a:r>
              <a:rPr lang="en-US" sz="1100" dirty="0"/>
              <a:t>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tensor(108.4116, device='</a:t>
            </a:r>
            <a:r>
              <a:rPr lang="en-US" sz="1100" dirty="0" err="1"/>
              <a:t>cuda:0</a:t>
            </a:r>
            <a:r>
              <a:rPr lang="en-US" sz="1100" dirty="0"/>
              <a:t>', </a:t>
            </a:r>
            <a:r>
              <a:rPr lang="en-US" sz="1100" dirty="0" err="1"/>
              <a:t>grad_fn</a:t>
            </a:r>
            <a:r>
              <a:rPr lang="en-US" sz="1100" dirty="0"/>
              <a:t>=&lt;</a:t>
            </a:r>
            <a:r>
              <a:rPr lang="en-US" sz="1100" dirty="0" err="1"/>
              <a:t>AddBackward0</a:t>
            </a:r>
            <a:r>
              <a:rPr lang="en-US" sz="1100" dirty="0"/>
              <a:t>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tensor(inf, device='</a:t>
            </a:r>
            <a:r>
              <a:rPr lang="en-US" sz="1100" dirty="0" err="1"/>
              <a:t>cuda:0</a:t>
            </a:r>
            <a:r>
              <a:rPr lang="en-US" sz="1100" dirty="0"/>
              <a:t>', </a:t>
            </a:r>
            <a:r>
              <a:rPr lang="en-US" sz="1100" dirty="0" err="1"/>
              <a:t>grad_fn</a:t>
            </a:r>
            <a:r>
              <a:rPr lang="en-US" sz="1100" dirty="0"/>
              <a:t>=&lt;</a:t>
            </a:r>
            <a:r>
              <a:rPr lang="en-US" sz="1100" dirty="0" err="1"/>
              <a:t>SqueezeBackward1</a:t>
            </a:r>
            <a:r>
              <a:rPr lang="en-US" sz="1100" dirty="0"/>
              <a:t>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tensor(inf, device='</a:t>
            </a:r>
            <a:r>
              <a:rPr lang="en-US" sz="1100" dirty="0" err="1"/>
              <a:t>cuda:0</a:t>
            </a:r>
            <a:r>
              <a:rPr lang="en-US" sz="1100" dirty="0"/>
              <a:t>', </a:t>
            </a:r>
            <a:r>
              <a:rPr lang="en-US" sz="1100" dirty="0" err="1"/>
              <a:t>grad_fn</a:t>
            </a:r>
            <a:r>
              <a:rPr lang="en-US" sz="1100" dirty="0"/>
              <a:t>=&lt;</a:t>
            </a:r>
            <a:r>
              <a:rPr lang="en-US" sz="1100" dirty="0" err="1"/>
              <a:t>AddBackward0</a:t>
            </a:r>
            <a:r>
              <a:rPr lang="en-US" sz="1100" dirty="0"/>
              <a:t>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tensor(nan, device='</a:t>
            </a:r>
            <a:r>
              <a:rPr lang="en-US" sz="1100" dirty="0" err="1"/>
              <a:t>cuda:0</a:t>
            </a:r>
            <a:r>
              <a:rPr lang="en-US" sz="1100" dirty="0"/>
              <a:t>', </a:t>
            </a:r>
            <a:r>
              <a:rPr lang="en-US" sz="1100" dirty="0" err="1"/>
              <a:t>grad_fn</a:t>
            </a:r>
            <a:r>
              <a:rPr lang="en-US" sz="1100" dirty="0"/>
              <a:t>=&lt;</a:t>
            </a:r>
            <a:r>
              <a:rPr lang="en-US" sz="1100" dirty="0" err="1"/>
              <a:t>SqueezeBackward1</a:t>
            </a:r>
            <a:r>
              <a:rPr lang="en-US" sz="1100" dirty="0"/>
              <a:t>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tensor(nan, device='</a:t>
            </a:r>
            <a:r>
              <a:rPr lang="en-US" sz="1100" dirty="0" err="1"/>
              <a:t>cuda:0</a:t>
            </a:r>
            <a:r>
              <a:rPr lang="en-US" sz="1100" dirty="0"/>
              <a:t>', </a:t>
            </a:r>
            <a:r>
              <a:rPr lang="en-US" sz="1100" dirty="0" err="1"/>
              <a:t>grad_fn</a:t>
            </a:r>
            <a:r>
              <a:rPr lang="en-US" sz="1100" dirty="0"/>
              <a:t>=&lt;</a:t>
            </a:r>
            <a:r>
              <a:rPr lang="en-US" sz="1100" dirty="0" err="1"/>
              <a:t>AddBackward0</a:t>
            </a:r>
            <a:r>
              <a:rPr lang="en-US" sz="1100" dirty="0"/>
              <a:t>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tensor(nan, device='</a:t>
            </a:r>
            <a:r>
              <a:rPr lang="en-US" sz="1100" dirty="0" err="1"/>
              <a:t>cuda:0</a:t>
            </a:r>
            <a:r>
              <a:rPr lang="en-US" sz="1100" dirty="0"/>
              <a:t>', </a:t>
            </a:r>
            <a:r>
              <a:rPr lang="en-US" sz="1100" dirty="0" err="1"/>
              <a:t>grad_fn</a:t>
            </a:r>
            <a:r>
              <a:rPr lang="en-US" sz="1100" dirty="0"/>
              <a:t>=&lt;</a:t>
            </a:r>
            <a:r>
              <a:rPr lang="en-US" sz="1100" dirty="0" err="1"/>
              <a:t>SqueezeBackward1</a:t>
            </a:r>
            <a:r>
              <a:rPr lang="en-US" sz="1100" dirty="0"/>
              <a:t>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tensor(nan, device='</a:t>
            </a:r>
            <a:r>
              <a:rPr lang="en-US" sz="1100" dirty="0" err="1"/>
              <a:t>cuda:0</a:t>
            </a:r>
            <a:r>
              <a:rPr lang="en-US" sz="1100" dirty="0"/>
              <a:t>', </a:t>
            </a:r>
            <a:r>
              <a:rPr lang="en-US" sz="1100" dirty="0" err="1"/>
              <a:t>grad_fn</a:t>
            </a:r>
            <a:r>
              <a:rPr lang="en-US" sz="1100" dirty="0"/>
              <a:t>=&lt;</a:t>
            </a:r>
            <a:r>
              <a:rPr lang="en-US" sz="1100" dirty="0" err="1"/>
              <a:t>AddBackward0</a:t>
            </a:r>
            <a:r>
              <a:rPr lang="en-US" sz="1100" dirty="0"/>
              <a:t>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tensor(nan, device='</a:t>
            </a:r>
            <a:r>
              <a:rPr lang="en-US" sz="1100" dirty="0" err="1"/>
              <a:t>cuda:0</a:t>
            </a:r>
            <a:r>
              <a:rPr lang="en-US" sz="1100" dirty="0"/>
              <a:t>', </a:t>
            </a:r>
            <a:r>
              <a:rPr lang="en-US" sz="1100" dirty="0" err="1"/>
              <a:t>grad_fn</a:t>
            </a:r>
            <a:r>
              <a:rPr lang="en-US" sz="1100" dirty="0"/>
              <a:t>=&lt;</a:t>
            </a:r>
            <a:r>
              <a:rPr lang="en-US" sz="1100" dirty="0" err="1"/>
              <a:t>SqueezeBackward1</a:t>
            </a:r>
            <a:r>
              <a:rPr lang="en-US" sz="1100" dirty="0"/>
              <a:t>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tensor(nan, device='</a:t>
            </a:r>
            <a:r>
              <a:rPr lang="en-US" sz="1100" dirty="0" err="1"/>
              <a:t>cuda:0</a:t>
            </a:r>
            <a:r>
              <a:rPr lang="en-US" sz="1100" dirty="0"/>
              <a:t>', </a:t>
            </a:r>
            <a:r>
              <a:rPr lang="en-US" sz="1100" dirty="0" err="1"/>
              <a:t>grad_fn</a:t>
            </a:r>
            <a:r>
              <a:rPr lang="en-US" sz="1100" dirty="0"/>
              <a:t>=&lt;</a:t>
            </a:r>
            <a:r>
              <a:rPr lang="en-US" sz="1100" dirty="0" err="1"/>
              <a:t>AddBackward0</a:t>
            </a:r>
            <a:r>
              <a:rPr lang="en-US" sz="1100" dirty="0"/>
              <a:t>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tensor(nan, device='</a:t>
            </a:r>
            <a:r>
              <a:rPr lang="en-US" sz="1100" dirty="0" err="1"/>
              <a:t>cuda:0</a:t>
            </a:r>
            <a:r>
              <a:rPr lang="en-US" sz="1100" dirty="0"/>
              <a:t>', </a:t>
            </a:r>
            <a:r>
              <a:rPr lang="en-US" sz="1100" dirty="0" err="1"/>
              <a:t>grad_fn</a:t>
            </a:r>
            <a:r>
              <a:rPr lang="en-US" sz="1100" dirty="0"/>
              <a:t>=&lt;</a:t>
            </a:r>
            <a:r>
              <a:rPr lang="en-US" sz="1100" dirty="0" err="1"/>
              <a:t>SqueezeBackward1</a:t>
            </a:r>
            <a:r>
              <a:rPr lang="en-US" sz="1100" dirty="0"/>
              <a:t>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tensor(nan, device='</a:t>
            </a:r>
            <a:r>
              <a:rPr lang="en-US" sz="1100" dirty="0" err="1"/>
              <a:t>cuda:0</a:t>
            </a:r>
            <a:r>
              <a:rPr lang="en-US" sz="1100" dirty="0"/>
              <a:t>', </a:t>
            </a:r>
            <a:r>
              <a:rPr lang="en-US" sz="1100" dirty="0" err="1"/>
              <a:t>grad_fn</a:t>
            </a:r>
            <a:r>
              <a:rPr lang="en-US" sz="1100" dirty="0"/>
              <a:t>=&lt;</a:t>
            </a:r>
            <a:r>
              <a:rPr lang="en-US" sz="1100" dirty="0" err="1"/>
              <a:t>AddBackward0</a:t>
            </a:r>
            <a:r>
              <a:rPr lang="en-US" sz="1100" dirty="0"/>
              <a:t>&gt;)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100" dirty="0"/>
              <a:t>tensor(nan, device='</a:t>
            </a:r>
            <a:r>
              <a:rPr lang="en-US" sz="1100" dirty="0" err="1"/>
              <a:t>cuda:0</a:t>
            </a:r>
            <a:r>
              <a:rPr lang="en-US" sz="1100" dirty="0"/>
              <a:t>', </a:t>
            </a:r>
            <a:r>
              <a:rPr lang="en-US" sz="1100" dirty="0" err="1"/>
              <a:t>grad_fn</a:t>
            </a:r>
            <a:r>
              <a:rPr lang="en-US" sz="1100" dirty="0"/>
              <a:t>=&lt;</a:t>
            </a:r>
            <a:r>
              <a:rPr lang="en-US" sz="1100" dirty="0" err="1"/>
              <a:t>SqueezeBackward1</a:t>
            </a:r>
            <a:r>
              <a:rPr lang="en-US" sz="1100" dirty="0"/>
              <a:t>&gt;)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CE45D1-62A3-1755-17F9-C10C71160193}"/>
              </a:ext>
            </a:extLst>
          </p:cNvPr>
          <p:cNvSpPr txBox="1">
            <a:spLocks/>
          </p:cNvSpPr>
          <p:nvPr/>
        </p:nvSpPr>
        <p:spPr>
          <a:xfrm>
            <a:off x="7402711" y="2819400"/>
            <a:ext cx="4302125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400" b="1" dirty="0">
                <a:solidFill>
                  <a:srgbClr val="FFFFFF"/>
                </a:solidFill>
                <a:latin typeface="+mn-lt"/>
              </a:rPr>
              <a:t>complications</a:t>
            </a:r>
            <a:endParaRPr lang="en-US" sz="4400" b="1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5" name="Graphic 14" descr="Warning with solid fill">
            <a:extLst>
              <a:ext uri="{FF2B5EF4-FFF2-40B4-BE49-F238E27FC236}">
                <a16:creationId xmlns:a16="http://schemas.microsoft.com/office/drawing/2014/main" id="{0F431CC6-6B63-7FED-7381-5DE413FA4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319" y="28194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3056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4D4C92-CFA3-4545-9946-D4669133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613" y="645517"/>
            <a:ext cx="3235118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CFBD0C-8994-611F-EC64-A752C31A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277" y="1016528"/>
            <a:ext cx="6209622" cy="29961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C30171-82C0-E34C-1774-41ACA7CAB11C}"/>
              </a:ext>
            </a:extLst>
          </p:cNvPr>
          <p:cNvSpPr/>
          <p:nvPr/>
        </p:nvSpPr>
        <p:spPr>
          <a:xfrm>
            <a:off x="0" y="4737370"/>
            <a:ext cx="12191999" cy="212063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2D1E2-77C1-0761-7129-7F0411E1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141" y="5375802"/>
            <a:ext cx="7745716" cy="931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>
                <a:latin typeface="+mn-lt"/>
              </a:rPr>
              <a:t>Yet another markup language</a:t>
            </a:r>
          </a:p>
        </p:txBody>
      </p:sp>
    </p:spTree>
    <p:extLst>
      <p:ext uri="{BB962C8B-B14F-4D97-AF65-F5344CB8AC3E}">
        <p14:creationId xmlns:p14="http://schemas.microsoft.com/office/powerpoint/2010/main" val="156650398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124104-FF06-2382-1694-848B67A0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01" y="645517"/>
            <a:ext cx="3276341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4762C-0297-503E-0167-248F4B71B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277" y="1154349"/>
            <a:ext cx="6209622" cy="272050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9E474A-F882-FAC4-1F23-2B4CF9A95843}"/>
              </a:ext>
            </a:extLst>
          </p:cNvPr>
          <p:cNvSpPr/>
          <p:nvPr/>
        </p:nvSpPr>
        <p:spPr>
          <a:xfrm>
            <a:off x="0" y="4912468"/>
            <a:ext cx="12191999" cy="1945532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CDE4D-74E6-AC66-AE95-31890516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5439633"/>
            <a:ext cx="10127192" cy="931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dirty="0">
                <a:latin typeface="+mn-lt"/>
              </a:rPr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40551345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689752-AEEF-F4BE-3A85-D7869B1ACE72}"/>
              </a:ext>
            </a:extLst>
          </p:cNvPr>
          <p:cNvSpPr/>
          <p:nvPr/>
        </p:nvSpPr>
        <p:spPr>
          <a:xfrm>
            <a:off x="0" y="0"/>
            <a:ext cx="12191999" cy="1741251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7C673-07EF-2E2F-8CFC-E835DAB70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306" y="2232956"/>
            <a:ext cx="6449892" cy="3334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DF7F0-962E-A7FE-91BF-24426910E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2" y="1927122"/>
            <a:ext cx="2731995" cy="2535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F3FDF7-F49B-98A3-C9CA-7012C695B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1" y="4694158"/>
            <a:ext cx="3876367" cy="174709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57D0A03-3172-FFE7-3D1D-5754C2A6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04" y="142491"/>
            <a:ext cx="10131425" cy="1456267"/>
          </a:xfrm>
        </p:spPr>
        <p:txBody>
          <a:bodyPr/>
          <a:lstStyle/>
          <a:p>
            <a:r>
              <a:rPr lang="hu-HU" b="1" dirty="0">
                <a:latin typeface="+mn-lt"/>
              </a:rPr>
              <a:t>logging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496567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56BA39-A81A-4EE3-73E6-4675100AE936}"/>
              </a:ext>
            </a:extLst>
          </p:cNvPr>
          <p:cNvSpPr/>
          <p:nvPr/>
        </p:nvSpPr>
        <p:spPr>
          <a:xfrm>
            <a:off x="0" y="0"/>
            <a:ext cx="12191999" cy="167315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C38CD-3EE8-A368-2BCF-B30DDF9A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04" y="108444"/>
            <a:ext cx="10131425" cy="1456267"/>
          </a:xfrm>
        </p:spPr>
        <p:txBody>
          <a:bodyPr/>
          <a:lstStyle/>
          <a:p>
            <a:r>
              <a:rPr lang="hu-HU" b="1" dirty="0">
                <a:latin typeface="+mn-lt"/>
              </a:rPr>
              <a:t>RESULTS</a:t>
            </a:r>
            <a:endParaRPr lang="en-US" b="1" dirty="0">
              <a:latin typeface="+mn-lt"/>
            </a:endParaRPr>
          </a:p>
        </p:txBody>
      </p:sp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15AE55ED-7E3B-C7A0-AD07-9DC63B76A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04" y="1838265"/>
            <a:ext cx="4201102" cy="4201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A17F9C-D7AA-BAB3-AE63-089B97731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8265"/>
            <a:ext cx="5601469" cy="42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1669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84B78D26-A713-43DB-8BBE-E4B3103B4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073" y="2240292"/>
            <a:ext cx="3649662" cy="3649662"/>
          </a:xfrm>
        </p:spPr>
      </p:pic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148B51C0-8BB7-F659-C1A7-128CB7E92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10" y="2240292"/>
            <a:ext cx="3649662" cy="36496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D9CF82-6D80-58DB-4A39-64D246A4034C}"/>
              </a:ext>
            </a:extLst>
          </p:cNvPr>
          <p:cNvSpPr/>
          <p:nvPr/>
        </p:nvSpPr>
        <p:spPr>
          <a:xfrm>
            <a:off x="0" y="0"/>
            <a:ext cx="12191999" cy="167315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2AA017-E226-A26F-8A50-5667003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04" y="108444"/>
            <a:ext cx="10131425" cy="1456267"/>
          </a:xfrm>
        </p:spPr>
        <p:txBody>
          <a:bodyPr/>
          <a:lstStyle/>
          <a:p>
            <a:r>
              <a:rPr lang="hu-HU" b="1" dirty="0">
                <a:latin typeface="+mn-lt"/>
              </a:rPr>
              <a:t>RESULTS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413922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94D8813-0430-B04E-F7C4-1BA7F2B17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72" y="645517"/>
            <a:ext cx="4984221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76E267-E3E2-3342-1782-E8E595A5E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89" y="645517"/>
            <a:ext cx="4984221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58CAE1-3116-0FDF-1E60-E211B145ED39}"/>
              </a:ext>
            </a:extLst>
          </p:cNvPr>
          <p:cNvSpPr/>
          <p:nvPr/>
        </p:nvSpPr>
        <p:spPr>
          <a:xfrm>
            <a:off x="0" y="5184865"/>
            <a:ext cx="12191999" cy="167315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06319A-43AE-DAC3-2F43-5A42D29A978A}"/>
              </a:ext>
            </a:extLst>
          </p:cNvPr>
          <p:cNvSpPr txBox="1">
            <a:spLocks/>
          </p:cNvSpPr>
          <p:nvPr/>
        </p:nvSpPr>
        <p:spPr>
          <a:xfrm>
            <a:off x="921504" y="5275364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hu-HU" b="1" dirty="0">
                <a:latin typeface="+mn-lt"/>
              </a:rPr>
              <a:t>RESULTS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605461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1201F0-F100-F06F-D882-1484D3CF0FB3}"/>
              </a:ext>
            </a:extLst>
          </p:cNvPr>
          <p:cNvSpPr/>
          <p:nvPr/>
        </p:nvSpPr>
        <p:spPr>
          <a:xfrm>
            <a:off x="0" y="0"/>
            <a:ext cx="12192000" cy="208171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228D83-1F52-7460-A830-349D1F9F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043" y="314177"/>
            <a:ext cx="3979205" cy="1453363"/>
          </a:xfrm>
        </p:spPr>
        <p:txBody>
          <a:bodyPr>
            <a:normAutofit/>
          </a:bodyPr>
          <a:lstStyle/>
          <a:p>
            <a:r>
              <a:rPr lang="en-US" sz="4000" b="1" noProof="0" dirty="0">
                <a:latin typeface="+mn-lt"/>
              </a:rPr>
              <a:t>Motivation</a:t>
            </a:r>
            <a:endParaRPr lang="en-US" b="1" noProof="0" dirty="0">
              <a:latin typeface="+mn-lt"/>
            </a:endParaRPr>
          </a:p>
        </p:txBody>
      </p:sp>
      <p:sp>
        <p:nvSpPr>
          <p:cNvPr id="57" name="Rectangle 3">
            <a:extLst>
              <a:ext uri="{FF2B5EF4-FFF2-40B4-BE49-F238E27FC236}">
                <a16:creationId xmlns:a16="http://schemas.microsoft.com/office/drawing/2014/main" id="{571CBD64-83A8-675E-7C3E-2D26E86026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2177" y="2446244"/>
            <a:ext cx="4002936" cy="36379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b="0" i="0" u="none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</a:rPr>
              <a:t>Agents 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</a:rPr>
              <a:t>navigate dynamic phases</a:t>
            </a:r>
            <a:r>
              <a:rPr kumimoji="0" lang="en-US" b="0" i="0" u="none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</a:rPr>
              <a:t>: spinning vs. claiming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b="0" i="0" u="none" strike="noStrike" cap="none" normalizeH="0" baseline="0" noProof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b="0" i="0" u="none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</a:rPr>
              <a:t>Designed to simulate:</a:t>
            </a:r>
          </a:p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b="0" i="0" u="none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</a:rPr>
              <a:t>Cooperative decision-making under pressure</a:t>
            </a:r>
          </a:p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b="0" i="0" u="none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</a:rPr>
              <a:t>Spatial negotiation and coordination</a:t>
            </a:r>
          </a:p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b="0" i="0" u="none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</a:rPr>
              <a:t>Emergent group formation strategies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noProof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group of people in sports uniforms&#10;&#10;AI-generated content may be incorrect.">
            <a:extLst>
              <a:ext uri="{FF2B5EF4-FFF2-40B4-BE49-F238E27FC236}">
                <a16:creationId xmlns:a16="http://schemas.microsoft.com/office/drawing/2014/main" id="{C4ECCA81-1C31-DA8E-A66F-7DC4F5FCD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23" b="98351" l="4770" r="97741">
                        <a14:foregroundMark x1="14770" y1="45877" x2="6904" y2="41304"/>
                        <a14:foregroundMark x1="6904" y1="41304" x2="879" y2="55922"/>
                        <a14:foregroundMark x1="879" y1="55922" x2="5941" y2="78486"/>
                        <a14:foregroundMark x1="5941" y1="78486" x2="23305" y2="87856"/>
                        <a14:foregroundMark x1="23305" y1="87856" x2="41213" y2="85982"/>
                        <a14:foregroundMark x1="41213" y1="85982" x2="70502" y2="88606"/>
                        <a14:foregroundMark x1="70502" y1="88606" x2="88661" y2="85457"/>
                        <a14:foregroundMark x1="88661" y1="85457" x2="94770" y2="68441"/>
                        <a14:foregroundMark x1="94770" y1="68441" x2="94770" y2="44603"/>
                        <a14:foregroundMark x1="94770" y1="44603" x2="86485" y2="36507"/>
                        <a14:foregroundMark x1="86485" y1="36507" x2="84644" y2="36507"/>
                        <a14:foregroundMark x1="94477" y1="42054" x2="97950" y2="59595"/>
                        <a14:foregroundMark x1="97950" y1="59595" x2="97197" y2="74363"/>
                        <a14:foregroundMark x1="97197" y1="74363" x2="92636" y2="95127"/>
                        <a14:foregroundMark x1="92636" y1="95127" x2="2887" y2="97451"/>
                        <a14:foregroundMark x1="2887" y1="97451" x2="628" y2="52549"/>
                        <a14:foregroundMark x1="628" y1="52549" x2="6695" y2="38006"/>
                        <a14:foregroundMark x1="6695" y1="38006" x2="15816" y2="31409"/>
                        <a14:foregroundMark x1="15816" y1="31409" x2="26360" y2="33958"/>
                        <a14:foregroundMark x1="26360" y1="33958" x2="37657" y2="30510"/>
                        <a14:foregroundMark x1="37657" y1="30510" x2="39623" y2="12969"/>
                        <a14:foregroundMark x1="39623" y1="12969" x2="50084" y2="7721"/>
                        <a14:foregroundMark x1="50084" y1="7721" x2="58619" y2="17091"/>
                        <a14:foregroundMark x1="58619" y1="17091" x2="58619" y2="23913"/>
                        <a14:foregroundMark x1="21464" y1="48276" x2="8577" y2="58096"/>
                        <a14:foregroundMark x1="8577" y1="58096" x2="7531" y2="85382"/>
                        <a14:foregroundMark x1="7531" y1="85382" x2="23640" y2="93778"/>
                        <a14:foregroundMark x1="23640" y1="93778" x2="44686" y2="92879"/>
                        <a14:foregroundMark x1="44686" y1="92879" x2="74142" y2="97901"/>
                        <a14:foregroundMark x1="74142" y1="97901" x2="90418" y2="94453"/>
                        <a14:foregroundMark x1="90418" y1="94453" x2="82176" y2="75787"/>
                        <a14:foregroundMark x1="82176" y1="75787" x2="78745" y2="74663"/>
                        <a14:foregroundMark x1="46318" y1="49100" x2="24979" y2="52099"/>
                        <a14:foregroundMark x1="24979" y1="52099" x2="23933" y2="75862"/>
                        <a14:foregroundMark x1="23933" y1="75862" x2="69205" y2="78411"/>
                        <a14:foregroundMark x1="69205" y1="78411" x2="72134" y2="51274"/>
                        <a14:foregroundMark x1="72134" y1="51274" x2="53724" y2="45577"/>
                        <a14:foregroundMark x1="53724" y1="45577" x2="45858" y2="47676"/>
                        <a14:foregroundMark x1="94728" y1="43328" x2="99540" y2="65892"/>
                        <a14:foregroundMark x1="99540" y1="65892" x2="99247" y2="89280"/>
                        <a14:foregroundMark x1="99247" y1="89280" x2="91423" y2="99925"/>
                        <a14:foregroundMark x1="91423" y1="99925" x2="76360" y2="95877"/>
                        <a14:foregroundMark x1="76360" y1="95877" x2="94644" y2="42054"/>
                        <a14:foregroundMark x1="95941" y1="43853" x2="99372" y2="60795"/>
                        <a14:foregroundMark x1="99372" y1="60795" x2="97741" y2="98351"/>
                        <a14:foregroundMark x1="97741" y1="98351" x2="96360" y2="41304"/>
                        <a14:foregroundMark x1="48159" y1="57796" x2="35858" y2="54348"/>
                        <a14:foregroundMark x1="35858" y1="54348" x2="24310" y2="67691"/>
                        <a14:foregroundMark x1="24310" y1="67691" x2="47531" y2="75937"/>
                        <a14:foregroundMark x1="47531" y1="75937" x2="46318" y2="60045"/>
                        <a14:foregroundMark x1="46318" y1="60045" x2="45481" y2="59145"/>
                        <a14:foregroundMark x1="9791" y1="35982" x2="1297" y2="37031"/>
                        <a14:foregroundMark x1="1297" y1="37031" x2="84" y2="91229"/>
                        <a14:foregroundMark x1="84" y1="91229" x2="11213" y2="91904"/>
                        <a14:foregroundMark x1="11213" y1="91904" x2="11423" y2="53523"/>
                        <a14:foregroundMark x1="11423" y1="53523" x2="9707" y2="36732"/>
                        <a14:foregroundMark x1="9707" y1="36732" x2="753" y2="52849"/>
                        <a14:foregroundMark x1="753" y1="52849" x2="544" y2="83658"/>
                        <a14:foregroundMark x1="544" y1="83658" x2="6067" y2="95277"/>
                        <a14:foregroundMark x1="6067" y1="95277" x2="12762" y2="69340"/>
                        <a14:foregroundMark x1="12762" y1="69340" x2="9916" y2="39280"/>
                        <a14:foregroundMark x1="9916" y1="39280" x2="9916" y2="39280"/>
                        <a14:foregroundMark x1="4351" y1="36882" x2="84" y2="82609"/>
                        <a14:foregroundMark x1="84" y1="82609" x2="3180" y2="97076"/>
                        <a14:foregroundMark x1="3180" y1="97076" x2="6695" y2="81634"/>
                        <a14:foregroundMark x1="6695" y1="81634" x2="6025" y2="41379"/>
                        <a14:foregroundMark x1="6025" y1="41379" x2="4770" y2="38006"/>
                        <a14:foregroundMark x1="42301" y1="10795" x2="49958" y2="5697"/>
                        <a14:foregroundMark x1="49958" y1="5697" x2="43347" y2="11694"/>
                        <a14:foregroundMark x1="45900" y1="4723" x2="45397" y2="4873"/>
                        <a14:foregroundMark x1="45397" y1="4873" x2="44477" y2="5622"/>
                        <a14:foregroundMark x1="44477" y1="5622" x2="44059" y2="6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623" y="2446244"/>
            <a:ext cx="5943600" cy="3317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285F6-6206-22F0-E9DB-59CE23897B92}"/>
              </a:ext>
            </a:extLst>
          </p:cNvPr>
          <p:cNvSpPr txBox="1"/>
          <p:nvPr/>
        </p:nvSpPr>
        <p:spPr>
          <a:xfrm>
            <a:off x="10429703" y="6488668"/>
            <a:ext cx="1991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</a:t>
            </a:r>
            <a:r>
              <a:rPr lang="hu-HU" dirty="0"/>
              <a:t>: Netflix</a:t>
            </a:r>
          </a:p>
        </p:txBody>
      </p:sp>
    </p:spTree>
    <p:extLst>
      <p:ext uri="{BB962C8B-B14F-4D97-AF65-F5344CB8AC3E}">
        <p14:creationId xmlns:p14="http://schemas.microsoft.com/office/powerpoint/2010/main" val="5796356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A6E9E8-771D-6A3E-4D00-9C8C34EB5C74}"/>
              </a:ext>
            </a:extLst>
          </p:cNvPr>
          <p:cNvSpPr/>
          <p:nvPr/>
        </p:nvSpPr>
        <p:spPr>
          <a:xfrm>
            <a:off x="1" y="0"/>
            <a:ext cx="5097294" cy="68580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8ABD7-D8B7-1337-58C5-33CCA89F9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82" y="2700866"/>
            <a:ext cx="4039130" cy="1456267"/>
          </a:xfrm>
        </p:spPr>
        <p:txBody>
          <a:bodyPr>
            <a:normAutofit/>
          </a:bodyPr>
          <a:lstStyle/>
          <a:p>
            <a:r>
              <a:rPr lang="hu-HU" sz="4000" b="1" dirty="0" err="1">
                <a:latin typeface="+mn-lt"/>
              </a:rPr>
              <a:t>Future</a:t>
            </a:r>
            <a:r>
              <a:rPr lang="hu-HU" sz="4000" b="1" dirty="0">
                <a:latin typeface="+mn-lt"/>
              </a:rPr>
              <a:t> </a:t>
            </a:r>
            <a:r>
              <a:rPr lang="hu-HU" sz="4000" b="1" dirty="0" err="1">
                <a:latin typeface="+mn-lt"/>
              </a:rPr>
              <a:t>directions</a:t>
            </a:r>
            <a:endParaRPr lang="en-US" sz="4000" b="1" dirty="0">
              <a:latin typeface="+mn-lt"/>
            </a:endParaRPr>
          </a:p>
        </p:txBody>
      </p:sp>
      <p:pic>
        <p:nvPicPr>
          <p:cNvPr id="9" name="Content Placeholder 8" descr="A diagram of a diagram&#10;&#10;AI-generated content may be incorrect.">
            <a:extLst>
              <a:ext uri="{FF2B5EF4-FFF2-40B4-BE49-F238E27FC236}">
                <a16:creationId xmlns:a16="http://schemas.microsoft.com/office/drawing/2014/main" id="{08A4A101-A022-322B-E3B5-F2CBF98C3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494" y="382805"/>
            <a:ext cx="6092390" cy="6092390"/>
          </a:xfrm>
        </p:spPr>
      </p:pic>
    </p:spTree>
    <p:extLst>
      <p:ext uri="{BB962C8B-B14F-4D97-AF65-F5344CB8AC3E}">
        <p14:creationId xmlns:p14="http://schemas.microsoft.com/office/powerpoint/2010/main" val="230007272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59BA52-9AF6-3D09-1436-C2AB5AE22CA6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1EB6E9-34F7-A7CB-DE6D-C2DA220AC383}"/>
              </a:ext>
            </a:extLst>
          </p:cNvPr>
          <p:cNvSpPr txBox="1">
            <a:spLocks/>
          </p:cNvSpPr>
          <p:nvPr/>
        </p:nvSpPr>
        <p:spPr>
          <a:xfrm>
            <a:off x="2219959" y="2081106"/>
            <a:ext cx="775208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4000" b="1" dirty="0">
                <a:latin typeface="+mn-lt"/>
              </a:rPr>
              <a:t>Thank you for your attention!</a:t>
            </a:r>
            <a:endParaRPr lang="en-US" sz="4000" b="1" dirty="0">
              <a:latin typeface="+mn-lt"/>
            </a:endParaRPr>
          </a:p>
        </p:txBody>
      </p:sp>
      <p:pic>
        <p:nvPicPr>
          <p:cNvPr id="7" name="Picture 6" descr="A cartoon of a person in a red garment&#10;&#10;AI-generated content may be incorrect.">
            <a:extLst>
              <a:ext uri="{FF2B5EF4-FFF2-40B4-BE49-F238E27FC236}">
                <a16:creationId xmlns:a16="http://schemas.microsoft.com/office/drawing/2014/main" id="{46710E33-8D60-1ECC-7D4F-33A233C51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833" y="3537373"/>
            <a:ext cx="1390333" cy="204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1750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9D590A-512E-3C4C-D67D-8C474FFF9C03}"/>
              </a:ext>
            </a:extLst>
          </p:cNvPr>
          <p:cNvSpPr/>
          <p:nvPr/>
        </p:nvSpPr>
        <p:spPr>
          <a:xfrm>
            <a:off x="0" y="0"/>
            <a:ext cx="12192000" cy="2081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91D8-662D-5324-189E-104D8792E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09944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en-US" sz="4400" b="1" noProof="0" dirty="0">
                <a:solidFill>
                  <a:srgbClr val="FFFFFF"/>
                </a:solidFill>
                <a:latin typeface="+mn-lt"/>
              </a:rPr>
              <a:t>Environment LAYOUT</a:t>
            </a:r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EB247E13-3603-58F1-8702-BBCEC6686B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9356443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6231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B99A28-53FB-73DA-B2EC-28709637E9F2}"/>
              </a:ext>
            </a:extLst>
          </p:cNvPr>
          <p:cNvSpPr/>
          <p:nvPr/>
        </p:nvSpPr>
        <p:spPr>
          <a:xfrm>
            <a:off x="0" y="0"/>
            <a:ext cx="12192000" cy="2081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D12D9A-1CC8-18B9-14C2-B21DFA6798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2937452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D8C2778-22F0-0B45-BBA1-5EF0DAD04A82}"/>
              </a:ext>
            </a:extLst>
          </p:cNvPr>
          <p:cNvSpPr txBox="1">
            <a:spLocks/>
          </p:cNvSpPr>
          <p:nvPr/>
        </p:nvSpPr>
        <p:spPr>
          <a:xfrm>
            <a:off x="1028700" y="409944"/>
            <a:ext cx="10131425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400" b="1" dirty="0">
                <a:solidFill>
                  <a:srgbClr val="FFFFFF"/>
                </a:solidFill>
                <a:latin typeface="+mn-lt"/>
              </a:rPr>
              <a:t>Phases</a:t>
            </a:r>
            <a:endParaRPr lang="en-US" sz="4400" b="1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4610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27D537-84FB-B69C-CB88-052F70B48E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331399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8AF83E1-DBE4-0F4E-FF51-41378957F2DF}"/>
              </a:ext>
            </a:extLst>
          </p:cNvPr>
          <p:cNvSpPr/>
          <p:nvPr/>
        </p:nvSpPr>
        <p:spPr>
          <a:xfrm>
            <a:off x="0" y="0"/>
            <a:ext cx="4688732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616E5B-CF0E-27EE-7832-0B5A0B4C6365}"/>
              </a:ext>
            </a:extLst>
          </p:cNvPr>
          <p:cNvSpPr txBox="1">
            <a:spLocks/>
          </p:cNvSpPr>
          <p:nvPr/>
        </p:nvSpPr>
        <p:spPr>
          <a:xfrm>
            <a:off x="434273" y="2725185"/>
            <a:ext cx="3854585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400" b="1" dirty="0">
                <a:solidFill>
                  <a:srgbClr val="FFFFFF"/>
                </a:solidFill>
                <a:latin typeface="+mn-lt"/>
              </a:rPr>
              <a:t>Agent Observations</a:t>
            </a:r>
            <a:endParaRPr lang="en-US" sz="4400" b="1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1416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6F09020-01B7-F2DA-69C7-BC90EF6993E0}"/>
              </a:ext>
            </a:extLst>
          </p:cNvPr>
          <p:cNvSpPr/>
          <p:nvPr/>
        </p:nvSpPr>
        <p:spPr>
          <a:xfrm>
            <a:off x="0" y="0"/>
            <a:ext cx="12192000" cy="208171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12" name="Rectangle 1">
            <a:extLst>
              <a:ext uri="{FF2B5EF4-FFF2-40B4-BE49-F238E27FC236}">
                <a16:creationId xmlns:a16="http://schemas.microsoft.com/office/drawing/2014/main" id="{677763A8-6DF6-2CB9-B183-B5B125F745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9143060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7D7A2177-F874-2EE2-DE6E-3E2F9804567E}"/>
              </a:ext>
            </a:extLst>
          </p:cNvPr>
          <p:cNvSpPr txBox="1">
            <a:spLocks/>
          </p:cNvSpPr>
          <p:nvPr/>
        </p:nvSpPr>
        <p:spPr>
          <a:xfrm>
            <a:off x="1028700" y="409944"/>
            <a:ext cx="10131425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400" b="1" dirty="0">
                <a:solidFill>
                  <a:srgbClr val="FFFFFF"/>
                </a:solidFill>
                <a:latin typeface="+mn-lt"/>
              </a:rPr>
              <a:t>Rewards</a:t>
            </a:r>
            <a:endParaRPr lang="en-US" sz="4400" b="1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8539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AD2467-D579-3629-8093-4AE0300337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234161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E2D1B1F-9FBA-71DD-377B-A4D458269CD5}"/>
              </a:ext>
            </a:extLst>
          </p:cNvPr>
          <p:cNvSpPr/>
          <p:nvPr/>
        </p:nvSpPr>
        <p:spPr>
          <a:xfrm>
            <a:off x="0" y="0"/>
            <a:ext cx="12192000" cy="208171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EC1FCA-6E24-9206-2F19-C4E970BE2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09944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solidFill>
                  <a:srgbClr val="FFFFFF"/>
                </a:solidFill>
                <a:latin typeface="+mn-lt"/>
              </a:rPr>
              <a:t>rewards</a:t>
            </a:r>
            <a:endParaRPr lang="en-US" sz="4400" b="1" noProof="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339179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0C673F-4A83-BCF4-D4F3-74830242C4DE}"/>
              </a:ext>
            </a:extLst>
          </p:cNvPr>
          <p:cNvSpPr/>
          <p:nvPr/>
        </p:nvSpPr>
        <p:spPr>
          <a:xfrm>
            <a:off x="6974731" y="963038"/>
            <a:ext cx="2918299" cy="211738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037318-347C-315B-D697-0371CBE3F2DC}"/>
              </a:ext>
            </a:extLst>
          </p:cNvPr>
          <p:cNvSpPr/>
          <p:nvPr/>
        </p:nvSpPr>
        <p:spPr>
          <a:xfrm>
            <a:off x="0" y="0"/>
            <a:ext cx="5107581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601DB8-7A4C-56EC-C3A0-C2C0C67F155A}"/>
              </a:ext>
            </a:extLst>
          </p:cNvPr>
          <p:cNvSpPr txBox="1">
            <a:spLocks/>
          </p:cNvSpPr>
          <p:nvPr/>
        </p:nvSpPr>
        <p:spPr>
          <a:xfrm>
            <a:off x="342900" y="2819400"/>
            <a:ext cx="4421780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400" b="1" dirty="0">
                <a:solidFill>
                  <a:srgbClr val="FFFFFF"/>
                </a:solidFill>
                <a:latin typeface="+mn-lt"/>
              </a:rPr>
              <a:t>Reward manager</a:t>
            </a:r>
            <a:endParaRPr lang="en-US" sz="44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5246DB-5113-108B-8599-203CF97B0951}"/>
              </a:ext>
            </a:extLst>
          </p:cNvPr>
          <p:cNvSpPr/>
          <p:nvPr/>
        </p:nvSpPr>
        <p:spPr>
          <a:xfrm>
            <a:off x="6974731" y="3429000"/>
            <a:ext cx="2918299" cy="2292882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70EEE5D-1B86-4B00-CB05-A2DD0301DE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04586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3231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01158F-4B34-66A9-B8E1-6C81F3F64ED0}"/>
              </a:ext>
            </a:extLst>
          </p:cNvPr>
          <p:cNvSpPr/>
          <p:nvPr/>
        </p:nvSpPr>
        <p:spPr>
          <a:xfrm>
            <a:off x="0" y="0"/>
            <a:ext cx="12192000" cy="1848255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39" name="Content Placeholder 36">
            <a:extLst>
              <a:ext uri="{FF2B5EF4-FFF2-40B4-BE49-F238E27FC236}">
                <a16:creationId xmlns:a16="http://schemas.microsoft.com/office/drawing/2014/main" id="{3CD17A09-6D56-3ADE-7553-C3CE636E91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3497143"/>
              </p:ext>
            </p:extLst>
          </p:nvPr>
        </p:nvGraphicFramePr>
        <p:xfrm>
          <a:off x="1030287" y="2141538"/>
          <a:ext cx="10131425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1FDEBA4-DCA8-0A30-D56E-F5F257041458}"/>
              </a:ext>
            </a:extLst>
          </p:cNvPr>
          <p:cNvSpPr txBox="1">
            <a:spLocks/>
          </p:cNvSpPr>
          <p:nvPr/>
        </p:nvSpPr>
        <p:spPr>
          <a:xfrm>
            <a:off x="1030287" y="314527"/>
            <a:ext cx="10131425" cy="1219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400" b="1" dirty="0">
                <a:solidFill>
                  <a:srgbClr val="FFFFFF"/>
                </a:solidFill>
                <a:latin typeface="+mn-lt"/>
              </a:rPr>
              <a:t>metrics</a:t>
            </a:r>
            <a:endParaRPr lang="en-US" sz="4400" b="1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7688293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</TotalTime>
  <Words>676</Words>
  <Application>Microsoft Office PowerPoint</Application>
  <PresentationFormat>Widescreen</PresentationFormat>
  <Paragraphs>123</Paragraphs>
  <Slides>21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Celestial</vt:lpstr>
      <vt:lpstr>Cooperative Mingle</vt:lpstr>
      <vt:lpstr>Motivation</vt:lpstr>
      <vt:lpstr>Environment LAYOUT</vt:lpstr>
      <vt:lpstr>PowerPoint Presentation</vt:lpstr>
      <vt:lpstr>PowerPoint Presentation</vt:lpstr>
      <vt:lpstr>PowerPoint Presentation</vt:lpstr>
      <vt:lpstr>rewards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Yet another markup language</vt:lpstr>
      <vt:lpstr>LOGGING</vt:lpstr>
      <vt:lpstr>logging</vt:lpstr>
      <vt:lpstr>RESULTS</vt:lpstr>
      <vt:lpstr>RESULTS</vt:lpstr>
      <vt:lpstr>PowerPoint Presentation</vt:lpstr>
      <vt:lpstr>Future directions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Levente Kovács</dc:creator>
  <cp:lastModifiedBy>Levente Kovács</cp:lastModifiedBy>
  <cp:revision>14</cp:revision>
  <dcterms:created xsi:type="dcterms:W3CDTF">2025-06-01T16:25:03Z</dcterms:created>
  <dcterms:modified xsi:type="dcterms:W3CDTF">2025-06-01T21:21:44Z</dcterms:modified>
</cp:coreProperties>
</file>